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tags/tag19.xml" ContentType="application/vnd.openxmlformats-officedocument.presentationml.tags+xml"/>
  <Override PartName="/ppt/notesSlides/notesSlide23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4.xml" ContentType="application/vnd.openxmlformats-officedocument.presentationml.notesSlide+xml"/>
  <Override PartName="/ppt/tags/tag20.xml" ContentType="application/vnd.openxmlformats-officedocument.presentationml.tags+xml"/>
  <Override PartName="/ppt/notesSlides/notesSlide25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tags/tag21.xml" ContentType="application/vnd.openxmlformats-officedocument.presentationml.tags+xml"/>
  <Override PartName="/ppt/notesSlides/notesSlide26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tags/tag22.xml" ContentType="application/vnd.openxmlformats-officedocument.presentationml.tags+xml"/>
  <Override PartName="/ppt/notesSlides/notesSlide27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tags/tag23.xml" ContentType="application/vnd.openxmlformats-officedocument.presentationml.tags+xml"/>
  <Override PartName="/ppt/notesSlides/notesSlide28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tags/tag24.xml" ContentType="application/vnd.openxmlformats-officedocument.presentationml.tags+xml"/>
  <Override PartName="/ppt/notesSlides/notesSlide29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tags/tag25.xml" ContentType="application/vnd.openxmlformats-officedocument.presentationml.tags+xml"/>
  <Override PartName="/ppt/notesSlides/notesSlide30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tags/tag26.xml" ContentType="application/vnd.openxmlformats-officedocument.presentationml.tags+xml"/>
  <Override PartName="/ppt/notesSlides/notesSlide31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32.xml" ContentType="application/vnd.openxmlformats-officedocument.presentationml.notesSlide+xml"/>
  <Override PartName="/ppt/tags/tag27.xml" ContentType="application/vnd.openxmlformats-officedocument.presentationml.tags+xml"/>
  <Override PartName="/ppt/notesSlides/notesSlide33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5353" r:id="rId3"/>
  </p:sldMasterIdLst>
  <p:notesMasterIdLst>
    <p:notesMasterId r:id="rId37"/>
  </p:notesMasterIdLst>
  <p:handoutMasterIdLst>
    <p:handoutMasterId r:id="rId38"/>
  </p:handoutMasterIdLst>
  <p:sldIdLst>
    <p:sldId id="282" r:id="rId4"/>
    <p:sldId id="329" r:id="rId5"/>
    <p:sldId id="331" r:id="rId6"/>
    <p:sldId id="333" r:id="rId7"/>
    <p:sldId id="332" r:id="rId8"/>
    <p:sldId id="334" r:id="rId9"/>
    <p:sldId id="335" r:id="rId10"/>
    <p:sldId id="336" r:id="rId11"/>
    <p:sldId id="337" r:id="rId12"/>
    <p:sldId id="340" r:id="rId13"/>
    <p:sldId id="339" r:id="rId14"/>
    <p:sldId id="338" r:id="rId15"/>
    <p:sldId id="347" r:id="rId16"/>
    <p:sldId id="341" r:id="rId17"/>
    <p:sldId id="346" r:id="rId18"/>
    <p:sldId id="342" r:id="rId19"/>
    <p:sldId id="343" r:id="rId20"/>
    <p:sldId id="344" r:id="rId21"/>
    <p:sldId id="345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361" r:id="rId36"/>
  </p:sldIdLst>
  <p:sldSz cx="9144000" cy="5143500" type="screen16x9"/>
  <p:notesSz cx="6858000" cy="9144000"/>
  <p:embeddedFontLst>
    <p:embeddedFont>
      <p:font typeface="Barlow Condensed" panose="00000506000000000000" pitchFamily="2" charset="0"/>
      <p:regular r:id="rId39"/>
      <p:bold r:id="rId40"/>
      <p:italic r:id="rId41"/>
      <p:boldItalic r:id="rId42"/>
    </p:embeddedFont>
    <p:embeddedFont>
      <p:font typeface="Barlow Semi Condensed" panose="020B0604020202020204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Titillium Web" panose="020B0604020202020204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50D3719E-9FD0-4210-9CFA-FF270B407635}">
          <p14:sldIdLst>
            <p14:sldId id="282"/>
            <p14:sldId id="329"/>
            <p14:sldId id="331"/>
            <p14:sldId id="333"/>
            <p14:sldId id="332"/>
            <p14:sldId id="334"/>
            <p14:sldId id="335"/>
            <p14:sldId id="336"/>
            <p14:sldId id="337"/>
            <p14:sldId id="340"/>
            <p14:sldId id="339"/>
            <p14:sldId id="338"/>
            <p14:sldId id="347"/>
            <p14:sldId id="341"/>
            <p14:sldId id="346"/>
            <p14:sldId id="342"/>
            <p14:sldId id="343"/>
            <p14:sldId id="344"/>
            <p14:sldId id="345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2612" userDrawn="1">
          <p15:clr>
            <a:srgbClr val="A4A3A4"/>
          </p15:clr>
        </p15:guide>
        <p15:guide id="7" pos="5545" userDrawn="1">
          <p15:clr>
            <a:srgbClr val="A4A3A4"/>
          </p15:clr>
        </p15:guide>
        <p15:guide id="8" pos="158" userDrawn="1">
          <p15:clr>
            <a:srgbClr val="A4A3A4"/>
          </p15:clr>
        </p15:guide>
        <p15:guide id="9" orient="horz" pos="32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53E"/>
    <a:srgbClr val="7CB4C3"/>
    <a:srgbClr val="032066"/>
    <a:srgbClr val="03184A"/>
    <a:srgbClr val="031B58"/>
    <a:srgbClr val="030E2C"/>
    <a:srgbClr val="041F5F"/>
    <a:srgbClr val="030408"/>
    <a:srgbClr val="064E1E"/>
    <a:srgbClr val="E6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6" autoAdjust="0"/>
    <p:restoredTop sz="93935" autoAdjust="0"/>
  </p:normalViewPr>
  <p:slideViewPr>
    <p:cSldViewPr>
      <p:cViewPr varScale="1">
        <p:scale>
          <a:sx n="142" d="100"/>
          <a:sy n="142" d="100"/>
        </p:scale>
        <p:origin x="582" y="114"/>
      </p:cViewPr>
      <p:guideLst>
        <p:guide orient="horz" pos="2612"/>
        <p:guide pos="5545"/>
        <p:guide pos="158"/>
        <p:guide orient="horz" pos="3239"/>
      </p:guideLst>
    </p:cSldViewPr>
  </p:slideViewPr>
  <p:outlineViewPr>
    <p:cViewPr>
      <p:scale>
        <a:sx n="33" d="100"/>
        <a:sy n="33" d="100"/>
      </p:scale>
      <p:origin x="0" y="-43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4338"/>
    </p:cViewPr>
  </p:sorter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font" Target="fonts/font13.fntdata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7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1.fntdata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6.fntdata"/><Relationship Id="rId52" Type="http://schemas.openxmlformats.org/officeDocument/2006/relationships/font" Target="fonts/font14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195C9B-B548-4779-B8B5-CF9AD168A173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CD690129-EF5B-4D5C-9BD6-663C5B5E7EC8}">
      <dgm:prSet custT="1"/>
      <dgm:spPr>
        <a:noFill/>
        <a:effectLst/>
      </dgm:spPr>
      <dgm:t>
        <a:bodyPr/>
        <a:lstStyle/>
        <a:p>
          <a:pPr rtl="0"/>
          <a:r>
            <a:rPr lang="es-ES" sz="2200" b="1" u="none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Objetivos</a:t>
          </a:r>
          <a:endParaRPr lang="es-AR" sz="2200" b="0" u="none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gm:t>
    </dgm:pt>
    <dgm:pt modelId="{DD8247C4-DB59-4970-A450-44D72327835A}" type="par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5EA31588-C45D-4FC4-90A7-F6F2DCE01EEB}" type="sib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039CDACC-3728-4982-BE48-BB5502149622}" type="pres">
      <dgm:prSet presAssocID="{F1195C9B-B548-4779-B8B5-CF9AD168A173}" presName="Name0" presStyleCnt="0">
        <dgm:presLayoutVars>
          <dgm:chMax val="7"/>
          <dgm:chPref val="7"/>
          <dgm:dir/>
        </dgm:presLayoutVars>
      </dgm:prSet>
      <dgm:spPr/>
    </dgm:pt>
    <dgm:pt modelId="{D955932F-1AAC-45FB-AE9B-E065E37D0E1C}" type="pres">
      <dgm:prSet presAssocID="{F1195C9B-B548-4779-B8B5-CF9AD168A173}" presName="Name1" presStyleCnt="0"/>
      <dgm:spPr/>
    </dgm:pt>
    <dgm:pt modelId="{6390DC2E-B774-443B-99E4-241676BF5F2D}" type="pres">
      <dgm:prSet presAssocID="{F1195C9B-B548-4779-B8B5-CF9AD168A173}" presName="cycle" presStyleCnt="0"/>
      <dgm:spPr/>
    </dgm:pt>
    <dgm:pt modelId="{CCD4EE59-A719-44AE-9237-D916DBDA96E9}" type="pres">
      <dgm:prSet presAssocID="{F1195C9B-B548-4779-B8B5-CF9AD168A173}" presName="srcNode" presStyleLbl="node1" presStyleIdx="0" presStyleCnt="1"/>
      <dgm:spPr/>
    </dgm:pt>
    <dgm:pt modelId="{D02C9961-8A7C-4066-BA6F-2561B6460000}" type="pres">
      <dgm:prSet presAssocID="{F1195C9B-B548-4779-B8B5-CF9AD168A173}" presName="conn" presStyleLbl="parChTrans1D2" presStyleIdx="0" presStyleCnt="1"/>
      <dgm:spPr/>
    </dgm:pt>
    <dgm:pt modelId="{7E25A3A2-C9C7-4E7B-8F94-1E9123E68BA9}" type="pres">
      <dgm:prSet presAssocID="{F1195C9B-B548-4779-B8B5-CF9AD168A173}" presName="extraNode" presStyleLbl="node1" presStyleIdx="0" presStyleCnt="1"/>
      <dgm:spPr/>
    </dgm:pt>
    <dgm:pt modelId="{32A8A39A-DD24-4559-A3CB-A464D8E5B669}" type="pres">
      <dgm:prSet presAssocID="{F1195C9B-B548-4779-B8B5-CF9AD168A173}" presName="dstNode" presStyleLbl="node1" presStyleIdx="0" presStyleCnt="1"/>
      <dgm:spPr/>
    </dgm:pt>
    <dgm:pt modelId="{521BBC40-21B5-4E6A-A7F1-B56A97BFF1D6}" type="pres">
      <dgm:prSet presAssocID="{CD690129-EF5B-4D5C-9BD6-663C5B5E7EC8}" presName="text_1" presStyleLbl="node1" presStyleIdx="0" presStyleCnt="1" custLinFactNeighborY="-32940">
        <dgm:presLayoutVars>
          <dgm:bulletEnabled val="1"/>
        </dgm:presLayoutVars>
      </dgm:prSet>
      <dgm:spPr/>
    </dgm:pt>
    <dgm:pt modelId="{26BE35DF-D951-4ECB-97FC-30C97050AF0C}" type="pres">
      <dgm:prSet presAssocID="{CD690129-EF5B-4D5C-9BD6-663C5B5E7EC8}" presName="accent_1" presStyleCnt="0"/>
      <dgm:spPr/>
    </dgm:pt>
    <dgm:pt modelId="{9B64DA95-28F3-4F16-9813-5D678E6DE11E}" type="pres">
      <dgm:prSet presAssocID="{CD690129-EF5B-4D5C-9BD6-663C5B5E7EC8}" presName="accentRepeatNode" presStyleLbl="solidFgAcc1" presStyleIdx="0" presStyleCnt="1" custLinFactNeighborX="5182"/>
      <dgm:spPr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</dgm:ptLst>
  <dgm:cxnLst>
    <dgm:cxn modelId="{2A2AA532-A421-4737-9910-9CE8FE2688DF}" srcId="{F1195C9B-B548-4779-B8B5-CF9AD168A173}" destId="{CD690129-EF5B-4D5C-9BD6-663C5B5E7EC8}" srcOrd="0" destOrd="0" parTransId="{DD8247C4-DB59-4970-A450-44D72327835A}" sibTransId="{5EA31588-C45D-4FC4-90A7-F6F2DCE01EEB}"/>
    <dgm:cxn modelId="{B68D0968-78B5-4EF3-A732-3C25DD314391}" type="presOf" srcId="{CD690129-EF5B-4D5C-9BD6-663C5B5E7EC8}" destId="{521BBC40-21B5-4E6A-A7F1-B56A97BFF1D6}" srcOrd="0" destOrd="0" presId="urn:microsoft.com/office/officeart/2008/layout/VerticalCurvedList"/>
    <dgm:cxn modelId="{855EE4AD-9240-4554-A022-71E38640DC90}" type="presOf" srcId="{F1195C9B-B548-4779-B8B5-CF9AD168A173}" destId="{039CDACC-3728-4982-BE48-BB5502149622}" srcOrd="0" destOrd="0" presId="urn:microsoft.com/office/officeart/2008/layout/VerticalCurvedList"/>
    <dgm:cxn modelId="{55C378B1-4702-4444-898B-AFEB15920A5C}" type="presOf" srcId="{5EA31588-C45D-4FC4-90A7-F6F2DCE01EEB}" destId="{D02C9961-8A7C-4066-BA6F-2561B6460000}" srcOrd="0" destOrd="0" presId="urn:microsoft.com/office/officeart/2008/layout/VerticalCurvedList"/>
    <dgm:cxn modelId="{5FC54C75-A511-4C34-B098-32386FE35787}" type="presParOf" srcId="{039CDACC-3728-4982-BE48-BB5502149622}" destId="{D955932F-1AAC-45FB-AE9B-E065E37D0E1C}" srcOrd="0" destOrd="0" presId="urn:microsoft.com/office/officeart/2008/layout/VerticalCurvedList"/>
    <dgm:cxn modelId="{97446E02-C172-47A6-AA30-B8E8325144D8}" type="presParOf" srcId="{D955932F-1AAC-45FB-AE9B-E065E37D0E1C}" destId="{6390DC2E-B774-443B-99E4-241676BF5F2D}" srcOrd="0" destOrd="0" presId="urn:microsoft.com/office/officeart/2008/layout/VerticalCurvedList"/>
    <dgm:cxn modelId="{E861235C-A12A-48A9-8EF2-16037816C8BA}" type="presParOf" srcId="{6390DC2E-B774-443B-99E4-241676BF5F2D}" destId="{CCD4EE59-A719-44AE-9237-D916DBDA96E9}" srcOrd="0" destOrd="0" presId="urn:microsoft.com/office/officeart/2008/layout/VerticalCurvedList"/>
    <dgm:cxn modelId="{BE0EEA3E-BF2A-4F67-BA15-793CE5E67D97}" type="presParOf" srcId="{6390DC2E-B774-443B-99E4-241676BF5F2D}" destId="{D02C9961-8A7C-4066-BA6F-2561B6460000}" srcOrd="1" destOrd="0" presId="urn:microsoft.com/office/officeart/2008/layout/VerticalCurvedList"/>
    <dgm:cxn modelId="{3F6C8641-2523-4FDE-B121-A8E15F807310}" type="presParOf" srcId="{6390DC2E-B774-443B-99E4-241676BF5F2D}" destId="{7E25A3A2-C9C7-4E7B-8F94-1E9123E68BA9}" srcOrd="2" destOrd="0" presId="urn:microsoft.com/office/officeart/2008/layout/VerticalCurvedList"/>
    <dgm:cxn modelId="{00432B1F-E004-4280-8677-47B47A90A888}" type="presParOf" srcId="{6390DC2E-B774-443B-99E4-241676BF5F2D}" destId="{32A8A39A-DD24-4559-A3CB-A464D8E5B669}" srcOrd="3" destOrd="0" presId="urn:microsoft.com/office/officeart/2008/layout/VerticalCurvedList"/>
    <dgm:cxn modelId="{BC3D2C59-12C5-4823-A5E3-D3106F9FC0B9}" type="presParOf" srcId="{D955932F-1AAC-45FB-AE9B-E065E37D0E1C}" destId="{521BBC40-21B5-4E6A-A7F1-B56A97BFF1D6}" srcOrd="1" destOrd="0" presId="urn:microsoft.com/office/officeart/2008/layout/VerticalCurvedList"/>
    <dgm:cxn modelId="{B98CDFF3-7F9B-4962-A785-8A522A333C5F}" type="presParOf" srcId="{D955932F-1AAC-45FB-AE9B-E065E37D0E1C}" destId="{26BE35DF-D951-4ECB-97FC-30C97050AF0C}" srcOrd="2" destOrd="0" presId="urn:microsoft.com/office/officeart/2008/layout/VerticalCurvedList"/>
    <dgm:cxn modelId="{45E79F6B-2B7D-4CA6-A358-A1ADF909B5D8}" type="presParOf" srcId="{26BE35DF-D951-4ECB-97FC-30C97050AF0C}" destId="{9B64DA95-28F3-4F16-9813-5D678E6DE11E}" srcOrd="0" destOrd="0" presId="urn:microsoft.com/office/officeart/2008/layout/VerticalCurvedList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DA24548-895F-489A-A72A-B2102C0518AA}" type="doc">
      <dgm:prSet loTypeId="urn:microsoft.com/office/officeart/2005/8/layout/cycle4" loCatId="matrix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s-AR"/>
        </a:p>
      </dgm:t>
    </dgm:pt>
    <dgm:pt modelId="{E50DBB1A-8B64-42DD-B7EE-ED06E02AB1C2}">
      <dgm:prSet phldrT="[Texto]"/>
      <dgm:spPr/>
      <dgm:t>
        <a:bodyPr/>
        <a:lstStyle/>
        <a:p>
          <a:r>
            <a:rPr lang="es-ES" dirty="0"/>
            <a:t>Gestión del Sistema</a:t>
          </a:r>
          <a:endParaRPr lang="es-AR" dirty="0"/>
        </a:p>
      </dgm:t>
    </dgm:pt>
    <dgm:pt modelId="{2762E09D-B65A-4B3D-9F57-353DCECC7F7E}" type="parTrans" cxnId="{FE36A465-B9F6-4B4C-910A-05163F492C88}">
      <dgm:prSet/>
      <dgm:spPr/>
      <dgm:t>
        <a:bodyPr/>
        <a:lstStyle/>
        <a:p>
          <a:endParaRPr lang="es-AR"/>
        </a:p>
      </dgm:t>
    </dgm:pt>
    <dgm:pt modelId="{AB0BA85A-3B21-45EA-A7DA-78329E3B5853}" type="sibTrans" cxnId="{FE36A465-B9F6-4B4C-910A-05163F492C88}">
      <dgm:prSet/>
      <dgm:spPr/>
      <dgm:t>
        <a:bodyPr/>
        <a:lstStyle/>
        <a:p>
          <a:endParaRPr lang="es-AR"/>
        </a:p>
      </dgm:t>
    </dgm:pt>
    <dgm:pt modelId="{3DE36900-BD5D-40C1-853A-64BE8D6A904C}">
      <dgm:prSet phldrT="[Texto]" custT="1"/>
      <dgm:spPr/>
      <dgm:t>
        <a:bodyPr/>
        <a:lstStyle/>
        <a:p>
          <a:r>
            <a:rPr lang="es-ES" sz="1600" dirty="0">
              <a:solidFill>
                <a:schemeClr val="tx2">
                  <a:lumMod val="75000"/>
                </a:schemeClr>
              </a:solidFill>
            </a:rPr>
            <a:t>Usuarios</a:t>
          </a:r>
          <a:endParaRPr lang="es-AR" sz="1600" dirty="0">
            <a:solidFill>
              <a:schemeClr val="tx2">
                <a:lumMod val="75000"/>
              </a:schemeClr>
            </a:solidFill>
          </a:endParaRPr>
        </a:p>
      </dgm:t>
    </dgm:pt>
    <dgm:pt modelId="{88DA8D15-5735-4A01-A90B-11853CA94DCA}" type="parTrans" cxnId="{CF54F9BF-F16C-4883-8983-B0D908F5542B}">
      <dgm:prSet/>
      <dgm:spPr/>
      <dgm:t>
        <a:bodyPr/>
        <a:lstStyle/>
        <a:p>
          <a:endParaRPr lang="es-AR"/>
        </a:p>
      </dgm:t>
    </dgm:pt>
    <dgm:pt modelId="{44E9AC9B-C8EC-4D37-A79F-77F0C299A41C}" type="sibTrans" cxnId="{CF54F9BF-F16C-4883-8983-B0D908F5542B}">
      <dgm:prSet/>
      <dgm:spPr/>
      <dgm:t>
        <a:bodyPr/>
        <a:lstStyle/>
        <a:p>
          <a:endParaRPr lang="es-AR"/>
        </a:p>
      </dgm:t>
    </dgm:pt>
    <dgm:pt modelId="{906309DF-122F-46CE-BF48-51C24725472B}">
      <dgm:prSet phldrT="[Texto]"/>
      <dgm:spPr/>
      <dgm:t>
        <a:bodyPr/>
        <a:lstStyle/>
        <a:p>
          <a:r>
            <a:rPr lang="es-ES" dirty="0"/>
            <a:t>Gestión de Habilitaciones </a:t>
          </a:r>
          <a:endParaRPr lang="es-AR" dirty="0"/>
        </a:p>
      </dgm:t>
    </dgm:pt>
    <dgm:pt modelId="{FB3FB8AA-09C9-4BCE-ABAC-5B7C0C5DF574}" type="parTrans" cxnId="{96AE06A6-5816-456F-BC56-BDF6A0D8AF72}">
      <dgm:prSet/>
      <dgm:spPr/>
      <dgm:t>
        <a:bodyPr/>
        <a:lstStyle/>
        <a:p>
          <a:endParaRPr lang="es-AR"/>
        </a:p>
      </dgm:t>
    </dgm:pt>
    <dgm:pt modelId="{F2F7D4BB-17E9-44F9-B69A-46488690A082}" type="sibTrans" cxnId="{96AE06A6-5816-456F-BC56-BDF6A0D8AF72}">
      <dgm:prSet/>
      <dgm:spPr/>
      <dgm:t>
        <a:bodyPr/>
        <a:lstStyle/>
        <a:p>
          <a:endParaRPr lang="es-AR"/>
        </a:p>
      </dgm:t>
    </dgm:pt>
    <dgm:pt modelId="{4231CB4A-4A54-4355-A6CB-D632842EAE74}">
      <dgm:prSet phldrT="[Texto]" custT="1"/>
      <dgm:spPr/>
      <dgm:t>
        <a:bodyPr/>
        <a:lstStyle/>
        <a:p>
          <a:r>
            <a:rPr lang="es-ES" sz="1600" dirty="0">
              <a:solidFill>
                <a:schemeClr val="tx2">
                  <a:lumMod val="75000"/>
                </a:schemeClr>
              </a:solidFill>
            </a:rPr>
            <a:t>Los responsables habilitarán los permisos de cursos</a:t>
          </a:r>
          <a:endParaRPr lang="es-AR" sz="1600" dirty="0">
            <a:solidFill>
              <a:schemeClr val="tx2">
                <a:lumMod val="75000"/>
              </a:schemeClr>
            </a:solidFill>
          </a:endParaRPr>
        </a:p>
      </dgm:t>
    </dgm:pt>
    <dgm:pt modelId="{8B4439AF-0C03-42DF-AD9F-EF2B821F87CF}" type="parTrans" cxnId="{D4C610BB-B848-42D3-B54F-5EF362B39B44}">
      <dgm:prSet/>
      <dgm:spPr/>
      <dgm:t>
        <a:bodyPr/>
        <a:lstStyle/>
        <a:p>
          <a:endParaRPr lang="es-AR"/>
        </a:p>
      </dgm:t>
    </dgm:pt>
    <dgm:pt modelId="{699B1F1B-01D6-4A97-8CD4-D19984E9A8B5}" type="sibTrans" cxnId="{D4C610BB-B848-42D3-B54F-5EF362B39B44}">
      <dgm:prSet/>
      <dgm:spPr/>
      <dgm:t>
        <a:bodyPr/>
        <a:lstStyle/>
        <a:p>
          <a:endParaRPr lang="es-AR"/>
        </a:p>
      </dgm:t>
    </dgm:pt>
    <dgm:pt modelId="{64C1264F-E232-4A7B-A0D5-397FE205EC6F}">
      <dgm:prSet phldrT="[Texto]"/>
      <dgm:spPr/>
      <dgm:t>
        <a:bodyPr/>
        <a:lstStyle/>
        <a:p>
          <a:r>
            <a:rPr lang="es-ES" dirty="0"/>
            <a:t>Reportes</a:t>
          </a:r>
          <a:endParaRPr lang="es-AR" dirty="0"/>
        </a:p>
      </dgm:t>
    </dgm:pt>
    <dgm:pt modelId="{5BF3E6B7-B4E3-443E-A58B-7C4EEA18B161}" type="parTrans" cxnId="{460A80D3-7457-4D00-AD47-4BD9500DCA95}">
      <dgm:prSet/>
      <dgm:spPr/>
      <dgm:t>
        <a:bodyPr/>
        <a:lstStyle/>
        <a:p>
          <a:endParaRPr lang="es-AR"/>
        </a:p>
      </dgm:t>
    </dgm:pt>
    <dgm:pt modelId="{619AC71A-273A-4A86-92F6-3F953AE3D291}" type="sibTrans" cxnId="{460A80D3-7457-4D00-AD47-4BD9500DCA95}">
      <dgm:prSet/>
      <dgm:spPr/>
      <dgm:t>
        <a:bodyPr/>
        <a:lstStyle/>
        <a:p>
          <a:endParaRPr lang="es-AR"/>
        </a:p>
      </dgm:t>
    </dgm:pt>
    <dgm:pt modelId="{E0640EFA-FA43-4EFB-A264-F11C04E8C640}">
      <dgm:prSet phldrT="[Texto]" custT="1"/>
      <dgm:spPr/>
      <dgm:t>
        <a:bodyPr/>
        <a:lstStyle/>
        <a:p>
          <a:r>
            <a:rPr lang="es-ES" sz="1600" dirty="0">
              <a:solidFill>
                <a:schemeClr val="tx2">
                  <a:lumMod val="75000"/>
                </a:schemeClr>
              </a:solidFill>
            </a:rPr>
            <a:t>Cursos</a:t>
          </a:r>
          <a:endParaRPr lang="es-AR" sz="1600" dirty="0">
            <a:solidFill>
              <a:schemeClr val="tx2">
                <a:lumMod val="75000"/>
              </a:schemeClr>
            </a:solidFill>
          </a:endParaRPr>
        </a:p>
      </dgm:t>
    </dgm:pt>
    <dgm:pt modelId="{3A207185-CA1D-417D-9773-7AB0F36A289D}" type="parTrans" cxnId="{F27AD4D7-0A6C-43AE-A88E-F7D4E31189B6}">
      <dgm:prSet/>
      <dgm:spPr/>
      <dgm:t>
        <a:bodyPr/>
        <a:lstStyle/>
        <a:p>
          <a:endParaRPr lang="es-AR"/>
        </a:p>
      </dgm:t>
    </dgm:pt>
    <dgm:pt modelId="{1714873D-D668-4498-A0E3-21EE6851D734}" type="sibTrans" cxnId="{F27AD4D7-0A6C-43AE-A88E-F7D4E31189B6}">
      <dgm:prSet/>
      <dgm:spPr/>
      <dgm:t>
        <a:bodyPr/>
        <a:lstStyle/>
        <a:p>
          <a:endParaRPr lang="es-AR"/>
        </a:p>
      </dgm:t>
    </dgm:pt>
    <dgm:pt modelId="{1F0B4EDB-C52D-4E1C-B7CE-AA0186824FF8}">
      <dgm:prSet phldrT="[Texto]"/>
      <dgm:spPr/>
      <dgm:t>
        <a:bodyPr/>
        <a:lstStyle/>
        <a:p>
          <a:r>
            <a:rPr lang="es-ES" dirty="0"/>
            <a:t>Participantes</a:t>
          </a:r>
          <a:endParaRPr lang="es-AR" dirty="0"/>
        </a:p>
      </dgm:t>
    </dgm:pt>
    <dgm:pt modelId="{2B3D5269-2ACB-442F-BEAD-12730C0BCD0B}" type="parTrans" cxnId="{38FC98A3-92EA-49BE-8A90-82B5B86EB9EF}">
      <dgm:prSet/>
      <dgm:spPr/>
      <dgm:t>
        <a:bodyPr/>
        <a:lstStyle/>
        <a:p>
          <a:endParaRPr lang="es-AR"/>
        </a:p>
      </dgm:t>
    </dgm:pt>
    <dgm:pt modelId="{4F4EBF68-FFD2-4919-AC9F-47D0BD72592E}" type="sibTrans" cxnId="{38FC98A3-92EA-49BE-8A90-82B5B86EB9EF}">
      <dgm:prSet/>
      <dgm:spPr/>
      <dgm:t>
        <a:bodyPr/>
        <a:lstStyle/>
        <a:p>
          <a:endParaRPr lang="es-AR"/>
        </a:p>
      </dgm:t>
    </dgm:pt>
    <dgm:pt modelId="{13047425-36F4-4176-B741-BF14F9CEB50A}">
      <dgm:prSet phldrT="[Texto]" custT="1"/>
      <dgm:spPr/>
      <dgm:t>
        <a:bodyPr/>
        <a:lstStyle/>
        <a:p>
          <a:r>
            <a:rPr lang="es-ES" sz="1600" dirty="0">
              <a:solidFill>
                <a:schemeClr val="tx2">
                  <a:lumMod val="75000"/>
                </a:schemeClr>
              </a:solidFill>
            </a:rPr>
            <a:t>Classroom</a:t>
          </a:r>
          <a:endParaRPr lang="es-AR" sz="1600" dirty="0">
            <a:solidFill>
              <a:schemeClr val="tx2">
                <a:lumMod val="75000"/>
              </a:schemeClr>
            </a:solidFill>
          </a:endParaRPr>
        </a:p>
      </dgm:t>
    </dgm:pt>
    <dgm:pt modelId="{5B6CB743-084D-4DD9-8674-7AEFCDE343EE}" type="parTrans" cxnId="{0B996482-1265-4744-AF1F-DA8A844AFB62}">
      <dgm:prSet/>
      <dgm:spPr/>
      <dgm:t>
        <a:bodyPr/>
        <a:lstStyle/>
        <a:p>
          <a:endParaRPr lang="es-AR"/>
        </a:p>
      </dgm:t>
    </dgm:pt>
    <dgm:pt modelId="{6DD3B7FE-6057-438D-9A4B-6D25C53263C8}" type="sibTrans" cxnId="{0B996482-1265-4744-AF1F-DA8A844AFB62}">
      <dgm:prSet/>
      <dgm:spPr/>
      <dgm:t>
        <a:bodyPr/>
        <a:lstStyle/>
        <a:p>
          <a:endParaRPr lang="es-AR"/>
        </a:p>
      </dgm:t>
    </dgm:pt>
    <dgm:pt modelId="{1D16CEB5-B08F-4311-B6B6-AA37A6962DBC}">
      <dgm:prSet phldrT="[Texto]" custT="1"/>
      <dgm:spPr/>
      <dgm:t>
        <a:bodyPr/>
        <a:lstStyle/>
        <a:p>
          <a:r>
            <a:rPr lang="es-ES" sz="1600" dirty="0">
              <a:solidFill>
                <a:schemeClr val="tx2">
                  <a:lumMod val="75000"/>
                </a:schemeClr>
              </a:solidFill>
            </a:rPr>
            <a:t>Empresas</a:t>
          </a:r>
          <a:endParaRPr lang="es-AR" sz="1600" dirty="0">
            <a:solidFill>
              <a:schemeClr val="tx2">
                <a:lumMod val="75000"/>
              </a:schemeClr>
            </a:solidFill>
          </a:endParaRPr>
        </a:p>
      </dgm:t>
    </dgm:pt>
    <dgm:pt modelId="{DC678D86-EC35-40F6-9877-2E02BF0FD589}" type="parTrans" cxnId="{9743B78E-DCF7-4F1C-AC2D-BA6A0EAA999B}">
      <dgm:prSet/>
      <dgm:spPr/>
      <dgm:t>
        <a:bodyPr/>
        <a:lstStyle/>
        <a:p>
          <a:endParaRPr lang="es-AR"/>
        </a:p>
      </dgm:t>
    </dgm:pt>
    <dgm:pt modelId="{AB80A8AA-0CC9-4257-852D-FDC4F099671D}" type="sibTrans" cxnId="{9743B78E-DCF7-4F1C-AC2D-BA6A0EAA999B}">
      <dgm:prSet/>
      <dgm:spPr/>
      <dgm:t>
        <a:bodyPr/>
        <a:lstStyle/>
        <a:p>
          <a:endParaRPr lang="es-AR"/>
        </a:p>
      </dgm:t>
    </dgm:pt>
    <dgm:pt modelId="{7AEDA1EF-45CF-4656-B51F-BDCDB9AE6F07}">
      <dgm:prSet phldrT="[Texto]" custT="1"/>
      <dgm:spPr/>
      <dgm:t>
        <a:bodyPr/>
        <a:lstStyle/>
        <a:p>
          <a:r>
            <a:rPr lang="es-ES" sz="1600" dirty="0">
              <a:solidFill>
                <a:schemeClr val="tx2">
                  <a:lumMod val="75000"/>
                </a:schemeClr>
              </a:solidFill>
            </a:rPr>
            <a:t>Responsables</a:t>
          </a:r>
          <a:endParaRPr lang="es-AR" sz="1600" dirty="0">
            <a:solidFill>
              <a:schemeClr val="tx2">
                <a:lumMod val="75000"/>
              </a:schemeClr>
            </a:solidFill>
          </a:endParaRPr>
        </a:p>
      </dgm:t>
    </dgm:pt>
    <dgm:pt modelId="{D250AD4A-EFC2-4C1A-90E0-39102DD7E7E8}" type="parTrans" cxnId="{6E4C180D-AD95-485E-BE61-B141B55792F3}">
      <dgm:prSet/>
      <dgm:spPr/>
      <dgm:t>
        <a:bodyPr/>
        <a:lstStyle/>
        <a:p>
          <a:endParaRPr lang="es-AR"/>
        </a:p>
      </dgm:t>
    </dgm:pt>
    <dgm:pt modelId="{D4797AF3-7E9B-4150-8C45-DD4C6B106918}" type="sibTrans" cxnId="{6E4C180D-AD95-485E-BE61-B141B55792F3}">
      <dgm:prSet/>
      <dgm:spPr/>
      <dgm:t>
        <a:bodyPr/>
        <a:lstStyle/>
        <a:p>
          <a:endParaRPr lang="es-AR"/>
        </a:p>
      </dgm:t>
    </dgm:pt>
    <dgm:pt modelId="{AF00BD91-8C9B-4CAA-843A-9EAA97AD6C52}">
      <dgm:prSet phldrT="[Texto]" custT="1"/>
      <dgm:spPr/>
      <dgm:t>
        <a:bodyPr/>
        <a:lstStyle/>
        <a:p>
          <a:r>
            <a:rPr lang="es-ES" sz="1600" dirty="0">
              <a:solidFill>
                <a:schemeClr val="tx2">
                  <a:lumMod val="75000"/>
                </a:schemeClr>
              </a:solidFill>
            </a:rPr>
            <a:t>Capacitadores</a:t>
          </a:r>
          <a:endParaRPr lang="es-AR" sz="1600" dirty="0">
            <a:solidFill>
              <a:schemeClr val="tx2">
                <a:lumMod val="75000"/>
              </a:schemeClr>
            </a:solidFill>
          </a:endParaRPr>
        </a:p>
      </dgm:t>
    </dgm:pt>
    <dgm:pt modelId="{C61A2E82-F749-4617-8786-7E14D0C2ADD7}" type="parTrans" cxnId="{BA070039-C414-4DCA-8B92-D03CAB9EDA41}">
      <dgm:prSet/>
      <dgm:spPr/>
      <dgm:t>
        <a:bodyPr/>
        <a:lstStyle/>
        <a:p>
          <a:endParaRPr lang="es-AR"/>
        </a:p>
      </dgm:t>
    </dgm:pt>
    <dgm:pt modelId="{E45621DB-96CE-49C3-BBB6-A7296BB07AE2}" type="sibTrans" cxnId="{BA070039-C414-4DCA-8B92-D03CAB9EDA41}">
      <dgm:prSet/>
      <dgm:spPr/>
      <dgm:t>
        <a:bodyPr/>
        <a:lstStyle/>
        <a:p>
          <a:endParaRPr lang="es-AR"/>
        </a:p>
      </dgm:t>
    </dgm:pt>
    <dgm:pt modelId="{0E001945-E2AE-4ED0-B504-F5B95397EB9F}">
      <dgm:prSet phldrT="[Texto]" custT="1"/>
      <dgm:spPr/>
      <dgm:t>
        <a:bodyPr/>
        <a:lstStyle/>
        <a:p>
          <a:r>
            <a:rPr lang="es-ES" sz="1600" dirty="0">
              <a:solidFill>
                <a:schemeClr val="tx2">
                  <a:lumMod val="75000"/>
                </a:schemeClr>
              </a:solidFill>
            </a:rPr>
            <a:t>Habilitaciones</a:t>
          </a:r>
          <a:endParaRPr lang="es-AR" sz="1600" dirty="0">
            <a:solidFill>
              <a:schemeClr val="tx2">
                <a:lumMod val="75000"/>
              </a:schemeClr>
            </a:solidFill>
          </a:endParaRPr>
        </a:p>
      </dgm:t>
    </dgm:pt>
    <dgm:pt modelId="{91F83274-87DC-46E1-B02C-57B99D877535}" type="parTrans" cxnId="{748B774F-49CB-4433-96B9-50BE3E8E6A24}">
      <dgm:prSet/>
      <dgm:spPr/>
      <dgm:t>
        <a:bodyPr/>
        <a:lstStyle/>
        <a:p>
          <a:endParaRPr lang="es-AR"/>
        </a:p>
      </dgm:t>
    </dgm:pt>
    <dgm:pt modelId="{6FBF0CF1-A00F-4C01-A762-D81C7E68908A}" type="sibTrans" cxnId="{748B774F-49CB-4433-96B9-50BE3E8E6A24}">
      <dgm:prSet/>
      <dgm:spPr/>
      <dgm:t>
        <a:bodyPr/>
        <a:lstStyle/>
        <a:p>
          <a:endParaRPr lang="es-AR"/>
        </a:p>
      </dgm:t>
    </dgm:pt>
    <dgm:pt modelId="{AB5EA73E-00C1-41D4-9AA6-626D62124D87}">
      <dgm:prSet phldrT="[Texto]" custT="1"/>
      <dgm:spPr/>
      <dgm:t>
        <a:bodyPr/>
        <a:lstStyle/>
        <a:p>
          <a:r>
            <a:rPr lang="es-ES" sz="1600" dirty="0">
              <a:solidFill>
                <a:schemeClr val="tx2">
                  <a:lumMod val="75000"/>
                </a:schemeClr>
              </a:solidFill>
            </a:rPr>
            <a:t>Participantes</a:t>
          </a:r>
          <a:endParaRPr lang="es-AR" sz="1600" dirty="0">
            <a:solidFill>
              <a:schemeClr val="tx2">
                <a:lumMod val="75000"/>
              </a:schemeClr>
            </a:solidFill>
          </a:endParaRPr>
        </a:p>
      </dgm:t>
    </dgm:pt>
    <dgm:pt modelId="{3FB3A5C2-D556-4A14-8028-65F5C94F64D2}" type="parTrans" cxnId="{8B347776-9065-48EA-A7A1-3669301CD47F}">
      <dgm:prSet/>
      <dgm:spPr/>
      <dgm:t>
        <a:bodyPr/>
        <a:lstStyle/>
        <a:p>
          <a:endParaRPr lang="es-AR"/>
        </a:p>
      </dgm:t>
    </dgm:pt>
    <dgm:pt modelId="{A36EFF4B-9ED5-4650-B27F-2E8E13F8C708}" type="sibTrans" cxnId="{8B347776-9065-48EA-A7A1-3669301CD47F}">
      <dgm:prSet/>
      <dgm:spPr/>
      <dgm:t>
        <a:bodyPr/>
        <a:lstStyle/>
        <a:p>
          <a:endParaRPr lang="es-AR"/>
        </a:p>
      </dgm:t>
    </dgm:pt>
    <dgm:pt modelId="{46845465-B98B-4253-85A5-6FC3BB0922FF}">
      <dgm:prSet phldrT="[Texto]" custT="1"/>
      <dgm:spPr/>
      <dgm:t>
        <a:bodyPr/>
        <a:lstStyle/>
        <a:p>
          <a:r>
            <a:rPr lang="es-ES" sz="1600" dirty="0">
              <a:solidFill>
                <a:schemeClr val="tx2">
                  <a:lumMod val="75000"/>
                </a:schemeClr>
              </a:solidFill>
            </a:rPr>
            <a:t>Cursos</a:t>
          </a:r>
          <a:endParaRPr lang="es-AR" sz="1600" dirty="0">
            <a:solidFill>
              <a:schemeClr val="tx2">
                <a:lumMod val="75000"/>
              </a:schemeClr>
            </a:solidFill>
          </a:endParaRPr>
        </a:p>
      </dgm:t>
    </dgm:pt>
    <dgm:pt modelId="{F902E831-2E74-4E75-8781-17AF6DDEE943}" type="parTrans" cxnId="{5D3C7C83-C60E-4B44-972A-F90B27F7B5EE}">
      <dgm:prSet/>
      <dgm:spPr/>
      <dgm:t>
        <a:bodyPr/>
        <a:lstStyle/>
        <a:p>
          <a:endParaRPr lang="es-AR"/>
        </a:p>
      </dgm:t>
    </dgm:pt>
    <dgm:pt modelId="{225937DE-3AED-4253-97DE-D04B6835636F}" type="sibTrans" cxnId="{5D3C7C83-C60E-4B44-972A-F90B27F7B5EE}">
      <dgm:prSet/>
      <dgm:spPr/>
      <dgm:t>
        <a:bodyPr/>
        <a:lstStyle/>
        <a:p>
          <a:endParaRPr lang="es-AR"/>
        </a:p>
      </dgm:t>
    </dgm:pt>
    <dgm:pt modelId="{C26D839F-499D-4E98-BD87-364E6D630590}">
      <dgm:prSet phldrT="[Texto]" custT="1"/>
      <dgm:spPr/>
      <dgm:t>
        <a:bodyPr/>
        <a:lstStyle/>
        <a:p>
          <a:r>
            <a:rPr lang="es-ES" sz="1600" dirty="0">
              <a:solidFill>
                <a:schemeClr val="tx2">
                  <a:lumMod val="75000"/>
                </a:schemeClr>
              </a:solidFill>
            </a:rPr>
            <a:t>Cursos Públicos</a:t>
          </a:r>
          <a:endParaRPr lang="es-AR" sz="1600" dirty="0">
            <a:solidFill>
              <a:schemeClr val="tx2">
                <a:lumMod val="75000"/>
              </a:schemeClr>
            </a:solidFill>
          </a:endParaRPr>
        </a:p>
      </dgm:t>
    </dgm:pt>
    <dgm:pt modelId="{3E6CED72-0736-42CB-AC1C-250F0F39A92F}" type="parTrans" cxnId="{BA754D6C-0CC3-41C9-AC22-8F6A118C4636}">
      <dgm:prSet/>
      <dgm:spPr/>
      <dgm:t>
        <a:bodyPr/>
        <a:lstStyle/>
        <a:p>
          <a:endParaRPr lang="es-AR"/>
        </a:p>
      </dgm:t>
    </dgm:pt>
    <dgm:pt modelId="{0A95EC3A-E0B5-4A86-92CF-659D6A1AE0A3}" type="sibTrans" cxnId="{BA754D6C-0CC3-41C9-AC22-8F6A118C4636}">
      <dgm:prSet/>
      <dgm:spPr/>
      <dgm:t>
        <a:bodyPr/>
        <a:lstStyle/>
        <a:p>
          <a:endParaRPr lang="es-AR"/>
        </a:p>
      </dgm:t>
    </dgm:pt>
    <dgm:pt modelId="{F041B099-91F0-4C85-BC78-2E9E15669221}" type="pres">
      <dgm:prSet presAssocID="{7DA24548-895F-489A-A72A-B2102C0518A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058EF44-8AA5-450C-B21C-B0FC17245F82}" type="pres">
      <dgm:prSet presAssocID="{7DA24548-895F-489A-A72A-B2102C0518AA}" presName="children" presStyleCnt="0"/>
      <dgm:spPr/>
    </dgm:pt>
    <dgm:pt modelId="{365F04A2-07E5-4191-8035-CD23F119A9C9}" type="pres">
      <dgm:prSet presAssocID="{7DA24548-895F-489A-A72A-B2102C0518AA}" presName="child1group" presStyleCnt="0"/>
      <dgm:spPr/>
    </dgm:pt>
    <dgm:pt modelId="{2106C8AB-37A7-4F96-AE02-B79A635719CC}" type="pres">
      <dgm:prSet presAssocID="{7DA24548-895F-489A-A72A-B2102C0518AA}" presName="child1" presStyleLbl="bgAcc1" presStyleIdx="0" presStyleCnt="4"/>
      <dgm:spPr/>
    </dgm:pt>
    <dgm:pt modelId="{A7658D3E-3353-46B1-B2FB-D5599F3592A5}" type="pres">
      <dgm:prSet presAssocID="{7DA24548-895F-489A-A72A-B2102C0518AA}" presName="child1Text" presStyleLbl="bgAcc1" presStyleIdx="0" presStyleCnt="4">
        <dgm:presLayoutVars>
          <dgm:bulletEnabled val="1"/>
        </dgm:presLayoutVars>
      </dgm:prSet>
      <dgm:spPr/>
    </dgm:pt>
    <dgm:pt modelId="{97B2CC6D-8DE7-4E6E-AA41-125799B8F549}" type="pres">
      <dgm:prSet presAssocID="{7DA24548-895F-489A-A72A-B2102C0518AA}" presName="child2group" presStyleCnt="0"/>
      <dgm:spPr/>
    </dgm:pt>
    <dgm:pt modelId="{E881BB0E-9C66-4542-829F-9A3638917716}" type="pres">
      <dgm:prSet presAssocID="{7DA24548-895F-489A-A72A-B2102C0518AA}" presName="child2" presStyleLbl="bgAcc1" presStyleIdx="1" presStyleCnt="4" custLinFactNeighborX="24247" custLinFactNeighborY="-3094"/>
      <dgm:spPr/>
    </dgm:pt>
    <dgm:pt modelId="{9D72A43E-F2A9-43B2-AFE3-F5BF6E026617}" type="pres">
      <dgm:prSet presAssocID="{7DA24548-895F-489A-A72A-B2102C0518AA}" presName="child2Text" presStyleLbl="bgAcc1" presStyleIdx="1" presStyleCnt="4">
        <dgm:presLayoutVars>
          <dgm:bulletEnabled val="1"/>
        </dgm:presLayoutVars>
      </dgm:prSet>
      <dgm:spPr/>
    </dgm:pt>
    <dgm:pt modelId="{0DE56B2A-D4D6-41A2-8DF6-5C2CBBD80F4C}" type="pres">
      <dgm:prSet presAssocID="{7DA24548-895F-489A-A72A-B2102C0518AA}" presName="child3group" presStyleCnt="0"/>
      <dgm:spPr/>
    </dgm:pt>
    <dgm:pt modelId="{1C93B622-F113-4B4D-9D88-98E6C6271EBA}" type="pres">
      <dgm:prSet presAssocID="{7DA24548-895F-489A-A72A-B2102C0518AA}" presName="child3" presStyleLbl="bgAcc1" presStyleIdx="2" presStyleCnt="4"/>
      <dgm:spPr/>
    </dgm:pt>
    <dgm:pt modelId="{01C542D5-F5BE-4FDE-88F3-4412BB3A50FA}" type="pres">
      <dgm:prSet presAssocID="{7DA24548-895F-489A-A72A-B2102C0518AA}" presName="child3Text" presStyleLbl="bgAcc1" presStyleIdx="2" presStyleCnt="4">
        <dgm:presLayoutVars>
          <dgm:bulletEnabled val="1"/>
        </dgm:presLayoutVars>
      </dgm:prSet>
      <dgm:spPr/>
    </dgm:pt>
    <dgm:pt modelId="{3B6C321D-2DC5-4700-91F8-C722ABA7C912}" type="pres">
      <dgm:prSet presAssocID="{7DA24548-895F-489A-A72A-B2102C0518AA}" presName="child4group" presStyleCnt="0"/>
      <dgm:spPr/>
    </dgm:pt>
    <dgm:pt modelId="{3548750F-E8C3-4A7D-8F63-B07D58913E4B}" type="pres">
      <dgm:prSet presAssocID="{7DA24548-895F-489A-A72A-B2102C0518AA}" presName="child4" presStyleLbl="bgAcc1" presStyleIdx="3" presStyleCnt="4"/>
      <dgm:spPr/>
    </dgm:pt>
    <dgm:pt modelId="{4733031C-DDB1-4118-9177-64070BB0B330}" type="pres">
      <dgm:prSet presAssocID="{7DA24548-895F-489A-A72A-B2102C0518AA}" presName="child4Text" presStyleLbl="bgAcc1" presStyleIdx="3" presStyleCnt="4">
        <dgm:presLayoutVars>
          <dgm:bulletEnabled val="1"/>
        </dgm:presLayoutVars>
      </dgm:prSet>
      <dgm:spPr/>
    </dgm:pt>
    <dgm:pt modelId="{79C14DF4-FE87-4FCA-A41E-39D0E55968FF}" type="pres">
      <dgm:prSet presAssocID="{7DA24548-895F-489A-A72A-B2102C0518AA}" presName="childPlaceholder" presStyleCnt="0"/>
      <dgm:spPr/>
    </dgm:pt>
    <dgm:pt modelId="{638CD2CA-5108-4E37-89C7-54F3443CA126}" type="pres">
      <dgm:prSet presAssocID="{7DA24548-895F-489A-A72A-B2102C0518AA}" presName="circle" presStyleCnt="0"/>
      <dgm:spPr/>
    </dgm:pt>
    <dgm:pt modelId="{83C5B257-619E-44E3-A003-CE50D05E9B36}" type="pres">
      <dgm:prSet presAssocID="{7DA24548-895F-489A-A72A-B2102C0518AA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096419E7-32C5-44AF-90F7-01BD73F3E483}" type="pres">
      <dgm:prSet presAssocID="{7DA24548-895F-489A-A72A-B2102C0518AA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B45C9C34-D16C-41BF-BFE9-D214B4ACB61C}" type="pres">
      <dgm:prSet presAssocID="{7DA24548-895F-489A-A72A-B2102C0518AA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342598F-1ECA-477A-AFC7-BBEBC5A45B41}" type="pres">
      <dgm:prSet presAssocID="{7DA24548-895F-489A-A72A-B2102C0518AA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9CC090FF-D917-4889-A40C-BD8C5FB607CA}" type="pres">
      <dgm:prSet presAssocID="{7DA24548-895F-489A-A72A-B2102C0518AA}" presName="quadrantPlaceholder" presStyleCnt="0"/>
      <dgm:spPr/>
    </dgm:pt>
    <dgm:pt modelId="{23FB2F47-9F4A-4D88-9D2E-6DFC2AEF7DCB}" type="pres">
      <dgm:prSet presAssocID="{7DA24548-895F-489A-A72A-B2102C0518AA}" presName="center1" presStyleLbl="fgShp" presStyleIdx="0" presStyleCnt="2"/>
      <dgm:spPr/>
    </dgm:pt>
    <dgm:pt modelId="{137614EE-8E3C-41D0-9B76-914FCF5803F9}" type="pres">
      <dgm:prSet presAssocID="{7DA24548-895F-489A-A72A-B2102C0518AA}" presName="center2" presStyleLbl="fgShp" presStyleIdx="1" presStyleCnt="2"/>
      <dgm:spPr/>
    </dgm:pt>
  </dgm:ptLst>
  <dgm:cxnLst>
    <dgm:cxn modelId="{FD23D102-008E-4F4A-B375-61A1C7BE8E40}" type="presOf" srcId="{7AEDA1EF-45CF-4656-B51F-BDCDB9AE6F07}" destId="{2106C8AB-37A7-4F96-AE02-B79A635719CC}" srcOrd="0" destOrd="2" presId="urn:microsoft.com/office/officeart/2005/8/layout/cycle4"/>
    <dgm:cxn modelId="{6E4C180D-AD95-485E-BE61-B141B55792F3}" srcId="{E50DBB1A-8B64-42DD-B7EE-ED06E02AB1C2}" destId="{7AEDA1EF-45CF-4656-B51F-BDCDB9AE6F07}" srcOrd="2" destOrd="0" parTransId="{D250AD4A-EFC2-4C1A-90E0-39102DD7E7E8}" sibTransId="{D4797AF3-7E9B-4150-8C45-DD4C6B106918}"/>
    <dgm:cxn modelId="{605AAA0D-E651-48AD-8A95-A7FF926C15D7}" type="presOf" srcId="{46845465-B98B-4253-85A5-6FC3BB0922FF}" destId="{2106C8AB-37A7-4F96-AE02-B79A635719CC}" srcOrd="0" destOrd="4" presId="urn:microsoft.com/office/officeart/2005/8/layout/cycle4"/>
    <dgm:cxn modelId="{45009211-98B0-4EB4-BCA5-97A38E2E5575}" type="presOf" srcId="{46845465-B98B-4253-85A5-6FC3BB0922FF}" destId="{A7658D3E-3353-46B1-B2FB-D5599F3592A5}" srcOrd="1" destOrd="4" presId="urn:microsoft.com/office/officeart/2005/8/layout/cycle4"/>
    <dgm:cxn modelId="{2DB19914-EA85-4DB5-8DF6-D5E61FB5F002}" type="presOf" srcId="{13047425-36F4-4176-B741-BF14F9CEB50A}" destId="{4733031C-DDB1-4118-9177-64070BB0B330}" srcOrd="1" destOrd="0" presId="urn:microsoft.com/office/officeart/2005/8/layout/cycle4"/>
    <dgm:cxn modelId="{13A6FC15-CF4A-4F47-94B7-444A633B9D87}" type="presOf" srcId="{AB5EA73E-00C1-41D4-9AA6-626D62124D87}" destId="{01C542D5-F5BE-4FDE-88F3-4412BB3A50FA}" srcOrd="1" destOrd="2" presId="urn:microsoft.com/office/officeart/2005/8/layout/cycle4"/>
    <dgm:cxn modelId="{6429A717-893A-4A36-9D59-C43BDED9A129}" type="presOf" srcId="{C26D839F-499D-4E98-BD87-364E6D630590}" destId="{9D72A43E-F2A9-43B2-AFE3-F5BF6E026617}" srcOrd="1" destOrd="1" presId="urn:microsoft.com/office/officeart/2005/8/layout/cycle4"/>
    <dgm:cxn modelId="{CC214823-D823-476F-9938-7B525D8890FF}" type="presOf" srcId="{E50DBB1A-8B64-42DD-B7EE-ED06E02AB1C2}" destId="{83C5B257-619E-44E3-A003-CE50D05E9B36}" srcOrd="0" destOrd="0" presId="urn:microsoft.com/office/officeart/2005/8/layout/cycle4"/>
    <dgm:cxn modelId="{BFC9892A-39E7-4B26-A8BF-37DEDA794F9D}" type="presOf" srcId="{3DE36900-BD5D-40C1-853A-64BE8D6A904C}" destId="{2106C8AB-37A7-4F96-AE02-B79A635719CC}" srcOrd="0" destOrd="0" presId="urn:microsoft.com/office/officeart/2005/8/layout/cycle4"/>
    <dgm:cxn modelId="{C3AD9631-8C02-48A8-9EA8-CEB3B91A3844}" type="presOf" srcId="{1F0B4EDB-C52D-4E1C-B7CE-AA0186824FF8}" destId="{6342598F-1ECA-477A-AFC7-BBEBC5A45B41}" srcOrd="0" destOrd="0" presId="urn:microsoft.com/office/officeart/2005/8/layout/cycle4"/>
    <dgm:cxn modelId="{E1EFD631-69C6-466D-8F89-F8A9CF027F03}" type="presOf" srcId="{7AEDA1EF-45CF-4656-B51F-BDCDB9AE6F07}" destId="{A7658D3E-3353-46B1-B2FB-D5599F3592A5}" srcOrd="1" destOrd="2" presId="urn:microsoft.com/office/officeart/2005/8/layout/cycle4"/>
    <dgm:cxn modelId="{BA070039-C414-4DCA-8B92-D03CAB9EDA41}" srcId="{E50DBB1A-8B64-42DD-B7EE-ED06E02AB1C2}" destId="{AF00BD91-8C9B-4CAA-843A-9EAA97AD6C52}" srcOrd="3" destOrd="0" parTransId="{C61A2E82-F749-4617-8786-7E14D0C2ADD7}" sibTransId="{E45621DB-96CE-49C3-BBB6-A7296BB07AE2}"/>
    <dgm:cxn modelId="{E4819C64-C1BE-4E26-B601-A16C65C5CBCF}" type="presOf" srcId="{C26D839F-499D-4E98-BD87-364E6D630590}" destId="{E881BB0E-9C66-4542-829F-9A3638917716}" srcOrd="0" destOrd="1" presId="urn:microsoft.com/office/officeart/2005/8/layout/cycle4"/>
    <dgm:cxn modelId="{FE36A465-B9F6-4B4C-910A-05163F492C88}" srcId="{7DA24548-895F-489A-A72A-B2102C0518AA}" destId="{E50DBB1A-8B64-42DD-B7EE-ED06E02AB1C2}" srcOrd="0" destOrd="0" parTransId="{2762E09D-B65A-4B3D-9F57-353DCECC7F7E}" sibTransId="{AB0BA85A-3B21-45EA-A7DA-78329E3B5853}"/>
    <dgm:cxn modelId="{BD32EB67-8745-4205-B922-D3331681DA4D}" type="presOf" srcId="{7DA24548-895F-489A-A72A-B2102C0518AA}" destId="{F041B099-91F0-4C85-BC78-2E9E15669221}" srcOrd="0" destOrd="0" presId="urn:microsoft.com/office/officeart/2005/8/layout/cycle4"/>
    <dgm:cxn modelId="{E2BFF549-7647-4C5C-817C-4A3ACC332AA1}" type="presOf" srcId="{1D16CEB5-B08F-4311-B6B6-AA37A6962DBC}" destId="{2106C8AB-37A7-4F96-AE02-B79A635719CC}" srcOrd="0" destOrd="1" presId="urn:microsoft.com/office/officeart/2005/8/layout/cycle4"/>
    <dgm:cxn modelId="{BA754D6C-0CC3-41C9-AC22-8F6A118C4636}" srcId="{906309DF-122F-46CE-BF48-51C24725472B}" destId="{C26D839F-499D-4E98-BD87-364E6D630590}" srcOrd="1" destOrd="0" parTransId="{3E6CED72-0736-42CB-AC1C-250F0F39A92F}" sibTransId="{0A95EC3A-E0B5-4A86-92CF-659D6A1AE0A3}"/>
    <dgm:cxn modelId="{748B774F-49CB-4433-96B9-50BE3E8E6A24}" srcId="{64C1264F-E232-4A7B-A0D5-397FE205EC6F}" destId="{0E001945-E2AE-4ED0-B504-F5B95397EB9F}" srcOrd="1" destOrd="0" parTransId="{91F83274-87DC-46E1-B02C-57B99D877535}" sibTransId="{6FBF0CF1-A00F-4C01-A762-D81C7E68908A}"/>
    <dgm:cxn modelId="{377BF873-5937-40EB-8EB7-6D7CE82C5AE1}" type="presOf" srcId="{AF00BD91-8C9B-4CAA-843A-9EAA97AD6C52}" destId="{A7658D3E-3353-46B1-B2FB-D5599F3592A5}" srcOrd="1" destOrd="3" presId="urn:microsoft.com/office/officeart/2005/8/layout/cycle4"/>
    <dgm:cxn modelId="{8B347776-9065-48EA-A7A1-3669301CD47F}" srcId="{64C1264F-E232-4A7B-A0D5-397FE205EC6F}" destId="{AB5EA73E-00C1-41D4-9AA6-626D62124D87}" srcOrd="2" destOrd="0" parTransId="{3FB3A5C2-D556-4A14-8028-65F5C94F64D2}" sibTransId="{A36EFF4B-9ED5-4650-B27F-2E8E13F8C708}"/>
    <dgm:cxn modelId="{0B996482-1265-4744-AF1F-DA8A844AFB62}" srcId="{1F0B4EDB-C52D-4E1C-B7CE-AA0186824FF8}" destId="{13047425-36F4-4176-B741-BF14F9CEB50A}" srcOrd="0" destOrd="0" parTransId="{5B6CB743-084D-4DD9-8674-7AEFCDE343EE}" sibTransId="{6DD3B7FE-6057-438D-9A4B-6D25C53263C8}"/>
    <dgm:cxn modelId="{5D3C7C83-C60E-4B44-972A-F90B27F7B5EE}" srcId="{E50DBB1A-8B64-42DD-B7EE-ED06E02AB1C2}" destId="{46845465-B98B-4253-85A5-6FC3BB0922FF}" srcOrd="4" destOrd="0" parTransId="{F902E831-2E74-4E75-8781-17AF6DDEE943}" sibTransId="{225937DE-3AED-4253-97DE-D04B6835636F}"/>
    <dgm:cxn modelId="{C0F92584-9DD4-4363-A646-02CBC2BBA195}" type="presOf" srcId="{AF00BD91-8C9B-4CAA-843A-9EAA97AD6C52}" destId="{2106C8AB-37A7-4F96-AE02-B79A635719CC}" srcOrd="0" destOrd="3" presId="urn:microsoft.com/office/officeart/2005/8/layout/cycle4"/>
    <dgm:cxn modelId="{FEB22B8A-AE99-4BC9-9732-F5E0D355241B}" type="presOf" srcId="{1D16CEB5-B08F-4311-B6B6-AA37A6962DBC}" destId="{A7658D3E-3353-46B1-B2FB-D5599F3592A5}" srcOrd="1" destOrd="1" presId="urn:microsoft.com/office/officeart/2005/8/layout/cycle4"/>
    <dgm:cxn modelId="{9743B78E-DCF7-4F1C-AC2D-BA6A0EAA999B}" srcId="{E50DBB1A-8B64-42DD-B7EE-ED06E02AB1C2}" destId="{1D16CEB5-B08F-4311-B6B6-AA37A6962DBC}" srcOrd="1" destOrd="0" parTransId="{DC678D86-EC35-40F6-9877-2E02BF0FD589}" sibTransId="{AB80A8AA-0CC9-4257-852D-FDC4F099671D}"/>
    <dgm:cxn modelId="{38FC98A3-92EA-49BE-8A90-82B5B86EB9EF}" srcId="{7DA24548-895F-489A-A72A-B2102C0518AA}" destId="{1F0B4EDB-C52D-4E1C-B7CE-AA0186824FF8}" srcOrd="3" destOrd="0" parTransId="{2B3D5269-2ACB-442F-BEAD-12730C0BCD0B}" sibTransId="{4F4EBF68-FFD2-4919-AC9F-47D0BD72592E}"/>
    <dgm:cxn modelId="{96AE06A6-5816-456F-BC56-BDF6A0D8AF72}" srcId="{7DA24548-895F-489A-A72A-B2102C0518AA}" destId="{906309DF-122F-46CE-BF48-51C24725472B}" srcOrd="1" destOrd="0" parTransId="{FB3FB8AA-09C9-4BCE-ABAC-5B7C0C5DF574}" sibTransId="{F2F7D4BB-17E9-44F9-B69A-46488690A082}"/>
    <dgm:cxn modelId="{2B84D7AE-BB76-432F-9AA7-8FD2C6287E97}" type="presOf" srcId="{64C1264F-E232-4A7B-A0D5-397FE205EC6F}" destId="{B45C9C34-D16C-41BF-BFE9-D214B4ACB61C}" srcOrd="0" destOrd="0" presId="urn:microsoft.com/office/officeart/2005/8/layout/cycle4"/>
    <dgm:cxn modelId="{858E8FB0-5FB6-424B-BD54-7EB5314D6CAC}" type="presOf" srcId="{3DE36900-BD5D-40C1-853A-64BE8D6A904C}" destId="{A7658D3E-3353-46B1-B2FB-D5599F3592A5}" srcOrd="1" destOrd="0" presId="urn:microsoft.com/office/officeart/2005/8/layout/cycle4"/>
    <dgm:cxn modelId="{588AA5B3-C46F-477D-9562-432309739CB4}" type="presOf" srcId="{0E001945-E2AE-4ED0-B504-F5B95397EB9F}" destId="{01C542D5-F5BE-4FDE-88F3-4412BB3A50FA}" srcOrd="1" destOrd="1" presId="urn:microsoft.com/office/officeart/2005/8/layout/cycle4"/>
    <dgm:cxn modelId="{438A1DB5-073F-4092-832F-96D142ABE258}" type="presOf" srcId="{4231CB4A-4A54-4355-A6CB-D632842EAE74}" destId="{9D72A43E-F2A9-43B2-AFE3-F5BF6E026617}" srcOrd="1" destOrd="0" presId="urn:microsoft.com/office/officeart/2005/8/layout/cycle4"/>
    <dgm:cxn modelId="{D4C610BB-B848-42D3-B54F-5EF362B39B44}" srcId="{906309DF-122F-46CE-BF48-51C24725472B}" destId="{4231CB4A-4A54-4355-A6CB-D632842EAE74}" srcOrd="0" destOrd="0" parTransId="{8B4439AF-0C03-42DF-AD9F-EF2B821F87CF}" sibTransId="{699B1F1B-01D6-4A97-8CD4-D19984E9A8B5}"/>
    <dgm:cxn modelId="{CF54F9BF-F16C-4883-8983-B0D908F5542B}" srcId="{E50DBB1A-8B64-42DD-B7EE-ED06E02AB1C2}" destId="{3DE36900-BD5D-40C1-853A-64BE8D6A904C}" srcOrd="0" destOrd="0" parTransId="{88DA8D15-5735-4A01-A90B-11853CA94DCA}" sibTransId="{44E9AC9B-C8EC-4D37-A79F-77F0C299A41C}"/>
    <dgm:cxn modelId="{61A5C5CB-46D6-4CE1-827D-58A2000451B9}" type="presOf" srcId="{4231CB4A-4A54-4355-A6CB-D632842EAE74}" destId="{E881BB0E-9C66-4542-829F-9A3638917716}" srcOrd="0" destOrd="0" presId="urn:microsoft.com/office/officeart/2005/8/layout/cycle4"/>
    <dgm:cxn modelId="{460A80D3-7457-4D00-AD47-4BD9500DCA95}" srcId="{7DA24548-895F-489A-A72A-B2102C0518AA}" destId="{64C1264F-E232-4A7B-A0D5-397FE205EC6F}" srcOrd="2" destOrd="0" parTransId="{5BF3E6B7-B4E3-443E-A58B-7C4EEA18B161}" sibTransId="{619AC71A-273A-4A86-92F6-3F953AE3D291}"/>
    <dgm:cxn modelId="{F27AD4D7-0A6C-43AE-A88E-F7D4E31189B6}" srcId="{64C1264F-E232-4A7B-A0D5-397FE205EC6F}" destId="{E0640EFA-FA43-4EFB-A264-F11C04E8C640}" srcOrd="0" destOrd="0" parTransId="{3A207185-CA1D-417D-9773-7AB0F36A289D}" sibTransId="{1714873D-D668-4498-A0E3-21EE6851D734}"/>
    <dgm:cxn modelId="{EFFF9AE3-1657-424B-9825-F24D3779C8B8}" type="presOf" srcId="{E0640EFA-FA43-4EFB-A264-F11C04E8C640}" destId="{1C93B622-F113-4B4D-9D88-98E6C6271EBA}" srcOrd="0" destOrd="0" presId="urn:microsoft.com/office/officeart/2005/8/layout/cycle4"/>
    <dgm:cxn modelId="{85B66EE4-2E33-4FC1-A1B5-69412CD21765}" type="presOf" srcId="{0E001945-E2AE-4ED0-B504-F5B95397EB9F}" destId="{1C93B622-F113-4B4D-9D88-98E6C6271EBA}" srcOrd="0" destOrd="1" presId="urn:microsoft.com/office/officeart/2005/8/layout/cycle4"/>
    <dgm:cxn modelId="{0B7710E9-A553-4E11-B21B-7156FC5FFE15}" type="presOf" srcId="{E0640EFA-FA43-4EFB-A264-F11C04E8C640}" destId="{01C542D5-F5BE-4FDE-88F3-4412BB3A50FA}" srcOrd="1" destOrd="0" presId="urn:microsoft.com/office/officeart/2005/8/layout/cycle4"/>
    <dgm:cxn modelId="{508FC2ED-33AD-489F-93F9-3D4EE90060F2}" type="presOf" srcId="{13047425-36F4-4176-B741-BF14F9CEB50A}" destId="{3548750F-E8C3-4A7D-8F63-B07D58913E4B}" srcOrd="0" destOrd="0" presId="urn:microsoft.com/office/officeart/2005/8/layout/cycle4"/>
    <dgm:cxn modelId="{9A8DC1EF-8422-441C-983C-D6497E681A88}" type="presOf" srcId="{AB5EA73E-00C1-41D4-9AA6-626D62124D87}" destId="{1C93B622-F113-4B4D-9D88-98E6C6271EBA}" srcOrd="0" destOrd="2" presId="urn:microsoft.com/office/officeart/2005/8/layout/cycle4"/>
    <dgm:cxn modelId="{C349CFF2-CD89-49D7-88D4-BCC707CC3214}" type="presOf" srcId="{906309DF-122F-46CE-BF48-51C24725472B}" destId="{096419E7-32C5-44AF-90F7-01BD73F3E483}" srcOrd="0" destOrd="0" presId="urn:microsoft.com/office/officeart/2005/8/layout/cycle4"/>
    <dgm:cxn modelId="{9A1F3DBE-D191-4C1B-8163-6F4ABFCCB078}" type="presParOf" srcId="{F041B099-91F0-4C85-BC78-2E9E15669221}" destId="{D058EF44-8AA5-450C-B21C-B0FC17245F82}" srcOrd="0" destOrd="0" presId="urn:microsoft.com/office/officeart/2005/8/layout/cycle4"/>
    <dgm:cxn modelId="{E86D668E-7BB4-4B29-9D73-A9DB6212A994}" type="presParOf" srcId="{D058EF44-8AA5-450C-B21C-B0FC17245F82}" destId="{365F04A2-07E5-4191-8035-CD23F119A9C9}" srcOrd="0" destOrd="0" presId="urn:microsoft.com/office/officeart/2005/8/layout/cycle4"/>
    <dgm:cxn modelId="{1D500190-6E33-4C17-8CB3-CE33840D201E}" type="presParOf" srcId="{365F04A2-07E5-4191-8035-CD23F119A9C9}" destId="{2106C8AB-37A7-4F96-AE02-B79A635719CC}" srcOrd="0" destOrd="0" presId="urn:microsoft.com/office/officeart/2005/8/layout/cycle4"/>
    <dgm:cxn modelId="{F80281DA-9BDF-421F-BDFE-98345C7E132F}" type="presParOf" srcId="{365F04A2-07E5-4191-8035-CD23F119A9C9}" destId="{A7658D3E-3353-46B1-B2FB-D5599F3592A5}" srcOrd="1" destOrd="0" presId="urn:microsoft.com/office/officeart/2005/8/layout/cycle4"/>
    <dgm:cxn modelId="{0539F826-5BEF-4F9D-A205-F6696BCA8971}" type="presParOf" srcId="{D058EF44-8AA5-450C-B21C-B0FC17245F82}" destId="{97B2CC6D-8DE7-4E6E-AA41-125799B8F549}" srcOrd="1" destOrd="0" presId="urn:microsoft.com/office/officeart/2005/8/layout/cycle4"/>
    <dgm:cxn modelId="{A5F71E05-ED94-40B1-8650-DBCE6F7E113F}" type="presParOf" srcId="{97B2CC6D-8DE7-4E6E-AA41-125799B8F549}" destId="{E881BB0E-9C66-4542-829F-9A3638917716}" srcOrd="0" destOrd="0" presId="urn:microsoft.com/office/officeart/2005/8/layout/cycle4"/>
    <dgm:cxn modelId="{66849AF5-2BBE-4604-A099-9C20A3133818}" type="presParOf" srcId="{97B2CC6D-8DE7-4E6E-AA41-125799B8F549}" destId="{9D72A43E-F2A9-43B2-AFE3-F5BF6E026617}" srcOrd="1" destOrd="0" presId="urn:microsoft.com/office/officeart/2005/8/layout/cycle4"/>
    <dgm:cxn modelId="{312E59F6-5FF0-4D3D-B096-175AD2EA032A}" type="presParOf" srcId="{D058EF44-8AA5-450C-B21C-B0FC17245F82}" destId="{0DE56B2A-D4D6-41A2-8DF6-5C2CBBD80F4C}" srcOrd="2" destOrd="0" presId="urn:microsoft.com/office/officeart/2005/8/layout/cycle4"/>
    <dgm:cxn modelId="{FD82FCE4-F35A-4283-BDEE-20773659D6B8}" type="presParOf" srcId="{0DE56B2A-D4D6-41A2-8DF6-5C2CBBD80F4C}" destId="{1C93B622-F113-4B4D-9D88-98E6C6271EBA}" srcOrd="0" destOrd="0" presId="urn:microsoft.com/office/officeart/2005/8/layout/cycle4"/>
    <dgm:cxn modelId="{7FD08E9C-D872-432C-8144-79CB085ACD4A}" type="presParOf" srcId="{0DE56B2A-D4D6-41A2-8DF6-5C2CBBD80F4C}" destId="{01C542D5-F5BE-4FDE-88F3-4412BB3A50FA}" srcOrd="1" destOrd="0" presId="urn:microsoft.com/office/officeart/2005/8/layout/cycle4"/>
    <dgm:cxn modelId="{23620F72-BB49-4C97-985E-F479ED844D9A}" type="presParOf" srcId="{D058EF44-8AA5-450C-B21C-B0FC17245F82}" destId="{3B6C321D-2DC5-4700-91F8-C722ABA7C912}" srcOrd="3" destOrd="0" presId="urn:microsoft.com/office/officeart/2005/8/layout/cycle4"/>
    <dgm:cxn modelId="{D1EA177D-DF84-4567-AAFF-A8B3F8A338B3}" type="presParOf" srcId="{3B6C321D-2DC5-4700-91F8-C722ABA7C912}" destId="{3548750F-E8C3-4A7D-8F63-B07D58913E4B}" srcOrd="0" destOrd="0" presId="urn:microsoft.com/office/officeart/2005/8/layout/cycle4"/>
    <dgm:cxn modelId="{89A9D54A-3940-482F-A2C3-CAB233AB95EE}" type="presParOf" srcId="{3B6C321D-2DC5-4700-91F8-C722ABA7C912}" destId="{4733031C-DDB1-4118-9177-64070BB0B330}" srcOrd="1" destOrd="0" presId="urn:microsoft.com/office/officeart/2005/8/layout/cycle4"/>
    <dgm:cxn modelId="{8EF4FA20-2ADC-4672-AD94-14A09EE38996}" type="presParOf" srcId="{D058EF44-8AA5-450C-B21C-B0FC17245F82}" destId="{79C14DF4-FE87-4FCA-A41E-39D0E55968FF}" srcOrd="4" destOrd="0" presId="urn:microsoft.com/office/officeart/2005/8/layout/cycle4"/>
    <dgm:cxn modelId="{E39581F2-7B49-4E34-B637-BED4F75B2FAB}" type="presParOf" srcId="{F041B099-91F0-4C85-BC78-2E9E15669221}" destId="{638CD2CA-5108-4E37-89C7-54F3443CA126}" srcOrd="1" destOrd="0" presId="urn:microsoft.com/office/officeart/2005/8/layout/cycle4"/>
    <dgm:cxn modelId="{996B7943-0632-48DC-A2F9-AE584A132F0E}" type="presParOf" srcId="{638CD2CA-5108-4E37-89C7-54F3443CA126}" destId="{83C5B257-619E-44E3-A003-CE50D05E9B36}" srcOrd="0" destOrd="0" presId="urn:microsoft.com/office/officeart/2005/8/layout/cycle4"/>
    <dgm:cxn modelId="{091595EE-802F-45D5-8704-C1FA460E5803}" type="presParOf" srcId="{638CD2CA-5108-4E37-89C7-54F3443CA126}" destId="{096419E7-32C5-44AF-90F7-01BD73F3E483}" srcOrd="1" destOrd="0" presId="urn:microsoft.com/office/officeart/2005/8/layout/cycle4"/>
    <dgm:cxn modelId="{172F41B4-5AE7-4F08-A2CB-54810A3807D0}" type="presParOf" srcId="{638CD2CA-5108-4E37-89C7-54F3443CA126}" destId="{B45C9C34-D16C-41BF-BFE9-D214B4ACB61C}" srcOrd="2" destOrd="0" presId="urn:microsoft.com/office/officeart/2005/8/layout/cycle4"/>
    <dgm:cxn modelId="{95674417-D6FA-45EA-9CC5-E280068951A4}" type="presParOf" srcId="{638CD2CA-5108-4E37-89C7-54F3443CA126}" destId="{6342598F-1ECA-477A-AFC7-BBEBC5A45B41}" srcOrd="3" destOrd="0" presId="urn:microsoft.com/office/officeart/2005/8/layout/cycle4"/>
    <dgm:cxn modelId="{A99393EC-4534-46B7-A103-8B97D0A089F2}" type="presParOf" srcId="{638CD2CA-5108-4E37-89C7-54F3443CA126}" destId="{9CC090FF-D917-4889-A40C-BD8C5FB607CA}" srcOrd="4" destOrd="0" presId="urn:microsoft.com/office/officeart/2005/8/layout/cycle4"/>
    <dgm:cxn modelId="{B94B41B2-76DF-45FC-A28C-050542952648}" type="presParOf" srcId="{F041B099-91F0-4C85-BC78-2E9E15669221}" destId="{23FB2F47-9F4A-4D88-9D2E-6DFC2AEF7DCB}" srcOrd="2" destOrd="0" presId="urn:microsoft.com/office/officeart/2005/8/layout/cycle4"/>
    <dgm:cxn modelId="{47771D74-2B12-437F-97C3-A18881B8CA9E}" type="presParOf" srcId="{F041B099-91F0-4C85-BC78-2E9E15669221}" destId="{137614EE-8E3C-41D0-9B76-914FCF5803F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1195C9B-B548-4779-B8B5-CF9AD168A173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CD690129-EF5B-4D5C-9BD6-663C5B5E7EC8}">
      <dgm:prSet custT="1"/>
      <dgm:spPr>
        <a:noFill/>
        <a:effectLst/>
      </dgm:spPr>
      <dgm:t>
        <a:bodyPr/>
        <a:lstStyle/>
        <a:p>
          <a:pPr rtl="0"/>
          <a:r>
            <a:rPr lang="es-ES" sz="2200" b="1" u="none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Manual de términos y roles</a:t>
          </a:r>
          <a:endParaRPr lang="es-AR" sz="2200" b="0" u="none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gm:t>
    </dgm:pt>
    <dgm:pt modelId="{DD8247C4-DB59-4970-A450-44D72327835A}" type="par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5EA31588-C45D-4FC4-90A7-F6F2DCE01EEB}" type="sib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039CDACC-3728-4982-BE48-BB5502149622}" type="pres">
      <dgm:prSet presAssocID="{F1195C9B-B548-4779-B8B5-CF9AD168A173}" presName="Name0" presStyleCnt="0">
        <dgm:presLayoutVars>
          <dgm:chMax val="7"/>
          <dgm:chPref val="7"/>
          <dgm:dir/>
        </dgm:presLayoutVars>
      </dgm:prSet>
      <dgm:spPr/>
    </dgm:pt>
    <dgm:pt modelId="{D955932F-1AAC-45FB-AE9B-E065E37D0E1C}" type="pres">
      <dgm:prSet presAssocID="{F1195C9B-B548-4779-B8B5-CF9AD168A173}" presName="Name1" presStyleCnt="0"/>
      <dgm:spPr/>
    </dgm:pt>
    <dgm:pt modelId="{6390DC2E-B774-443B-99E4-241676BF5F2D}" type="pres">
      <dgm:prSet presAssocID="{F1195C9B-B548-4779-B8B5-CF9AD168A173}" presName="cycle" presStyleCnt="0"/>
      <dgm:spPr/>
    </dgm:pt>
    <dgm:pt modelId="{CCD4EE59-A719-44AE-9237-D916DBDA96E9}" type="pres">
      <dgm:prSet presAssocID="{F1195C9B-B548-4779-B8B5-CF9AD168A173}" presName="srcNode" presStyleLbl="node1" presStyleIdx="0" presStyleCnt="1"/>
      <dgm:spPr/>
    </dgm:pt>
    <dgm:pt modelId="{D02C9961-8A7C-4066-BA6F-2561B6460000}" type="pres">
      <dgm:prSet presAssocID="{F1195C9B-B548-4779-B8B5-CF9AD168A173}" presName="conn" presStyleLbl="parChTrans1D2" presStyleIdx="0" presStyleCnt="1"/>
      <dgm:spPr/>
    </dgm:pt>
    <dgm:pt modelId="{7E25A3A2-C9C7-4E7B-8F94-1E9123E68BA9}" type="pres">
      <dgm:prSet presAssocID="{F1195C9B-B548-4779-B8B5-CF9AD168A173}" presName="extraNode" presStyleLbl="node1" presStyleIdx="0" presStyleCnt="1"/>
      <dgm:spPr/>
    </dgm:pt>
    <dgm:pt modelId="{32A8A39A-DD24-4559-A3CB-A464D8E5B669}" type="pres">
      <dgm:prSet presAssocID="{F1195C9B-B548-4779-B8B5-CF9AD168A173}" presName="dstNode" presStyleLbl="node1" presStyleIdx="0" presStyleCnt="1"/>
      <dgm:spPr/>
    </dgm:pt>
    <dgm:pt modelId="{521BBC40-21B5-4E6A-A7F1-B56A97BFF1D6}" type="pres">
      <dgm:prSet presAssocID="{CD690129-EF5B-4D5C-9BD6-663C5B5E7EC8}" presName="text_1" presStyleLbl="node1" presStyleIdx="0" presStyleCnt="1" custLinFactNeighborY="-32940">
        <dgm:presLayoutVars>
          <dgm:bulletEnabled val="1"/>
        </dgm:presLayoutVars>
      </dgm:prSet>
      <dgm:spPr/>
    </dgm:pt>
    <dgm:pt modelId="{26BE35DF-D951-4ECB-97FC-30C97050AF0C}" type="pres">
      <dgm:prSet presAssocID="{CD690129-EF5B-4D5C-9BD6-663C5B5E7EC8}" presName="accent_1" presStyleCnt="0"/>
      <dgm:spPr/>
    </dgm:pt>
    <dgm:pt modelId="{9B64DA95-28F3-4F16-9813-5D678E6DE11E}" type="pres">
      <dgm:prSet presAssocID="{CD690129-EF5B-4D5C-9BD6-663C5B5E7EC8}" presName="accentRepeatNode" presStyleLbl="solidFgAcc1" presStyleIdx="0" presStyleCnt="1" custLinFactNeighborX="5182"/>
      <dgm:spPr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</dgm:ptLst>
  <dgm:cxnLst>
    <dgm:cxn modelId="{2A2AA532-A421-4737-9910-9CE8FE2688DF}" srcId="{F1195C9B-B548-4779-B8B5-CF9AD168A173}" destId="{CD690129-EF5B-4D5C-9BD6-663C5B5E7EC8}" srcOrd="0" destOrd="0" parTransId="{DD8247C4-DB59-4970-A450-44D72327835A}" sibTransId="{5EA31588-C45D-4FC4-90A7-F6F2DCE01EEB}"/>
    <dgm:cxn modelId="{B68D0968-78B5-4EF3-A732-3C25DD314391}" type="presOf" srcId="{CD690129-EF5B-4D5C-9BD6-663C5B5E7EC8}" destId="{521BBC40-21B5-4E6A-A7F1-B56A97BFF1D6}" srcOrd="0" destOrd="0" presId="urn:microsoft.com/office/officeart/2008/layout/VerticalCurvedList"/>
    <dgm:cxn modelId="{855EE4AD-9240-4554-A022-71E38640DC90}" type="presOf" srcId="{F1195C9B-B548-4779-B8B5-CF9AD168A173}" destId="{039CDACC-3728-4982-BE48-BB5502149622}" srcOrd="0" destOrd="0" presId="urn:microsoft.com/office/officeart/2008/layout/VerticalCurvedList"/>
    <dgm:cxn modelId="{55C378B1-4702-4444-898B-AFEB15920A5C}" type="presOf" srcId="{5EA31588-C45D-4FC4-90A7-F6F2DCE01EEB}" destId="{D02C9961-8A7C-4066-BA6F-2561B6460000}" srcOrd="0" destOrd="0" presId="urn:microsoft.com/office/officeart/2008/layout/VerticalCurvedList"/>
    <dgm:cxn modelId="{5FC54C75-A511-4C34-B098-32386FE35787}" type="presParOf" srcId="{039CDACC-3728-4982-BE48-BB5502149622}" destId="{D955932F-1AAC-45FB-AE9B-E065E37D0E1C}" srcOrd="0" destOrd="0" presId="urn:microsoft.com/office/officeart/2008/layout/VerticalCurvedList"/>
    <dgm:cxn modelId="{97446E02-C172-47A6-AA30-B8E8325144D8}" type="presParOf" srcId="{D955932F-1AAC-45FB-AE9B-E065E37D0E1C}" destId="{6390DC2E-B774-443B-99E4-241676BF5F2D}" srcOrd="0" destOrd="0" presId="urn:microsoft.com/office/officeart/2008/layout/VerticalCurvedList"/>
    <dgm:cxn modelId="{E861235C-A12A-48A9-8EF2-16037816C8BA}" type="presParOf" srcId="{6390DC2E-B774-443B-99E4-241676BF5F2D}" destId="{CCD4EE59-A719-44AE-9237-D916DBDA96E9}" srcOrd="0" destOrd="0" presId="urn:microsoft.com/office/officeart/2008/layout/VerticalCurvedList"/>
    <dgm:cxn modelId="{BE0EEA3E-BF2A-4F67-BA15-793CE5E67D97}" type="presParOf" srcId="{6390DC2E-B774-443B-99E4-241676BF5F2D}" destId="{D02C9961-8A7C-4066-BA6F-2561B6460000}" srcOrd="1" destOrd="0" presId="urn:microsoft.com/office/officeart/2008/layout/VerticalCurvedList"/>
    <dgm:cxn modelId="{3F6C8641-2523-4FDE-B121-A8E15F807310}" type="presParOf" srcId="{6390DC2E-B774-443B-99E4-241676BF5F2D}" destId="{7E25A3A2-C9C7-4E7B-8F94-1E9123E68BA9}" srcOrd="2" destOrd="0" presId="urn:microsoft.com/office/officeart/2008/layout/VerticalCurvedList"/>
    <dgm:cxn modelId="{00432B1F-E004-4280-8677-47B47A90A888}" type="presParOf" srcId="{6390DC2E-B774-443B-99E4-241676BF5F2D}" destId="{32A8A39A-DD24-4559-A3CB-A464D8E5B669}" srcOrd="3" destOrd="0" presId="urn:microsoft.com/office/officeart/2008/layout/VerticalCurvedList"/>
    <dgm:cxn modelId="{BC3D2C59-12C5-4823-A5E3-D3106F9FC0B9}" type="presParOf" srcId="{D955932F-1AAC-45FB-AE9B-E065E37D0E1C}" destId="{521BBC40-21B5-4E6A-A7F1-B56A97BFF1D6}" srcOrd="1" destOrd="0" presId="urn:microsoft.com/office/officeart/2008/layout/VerticalCurvedList"/>
    <dgm:cxn modelId="{B98CDFF3-7F9B-4962-A785-8A522A333C5F}" type="presParOf" srcId="{D955932F-1AAC-45FB-AE9B-E065E37D0E1C}" destId="{26BE35DF-D951-4ECB-97FC-30C97050AF0C}" srcOrd="2" destOrd="0" presId="urn:microsoft.com/office/officeart/2008/layout/VerticalCurvedList"/>
    <dgm:cxn modelId="{45E79F6B-2B7D-4CA6-A358-A1ADF909B5D8}" type="presParOf" srcId="{26BE35DF-D951-4ECB-97FC-30C97050AF0C}" destId="{9B64DA95-28F3-4F16-9813-5D678E6DE11E}" srcOrd="0" destOrd="0" presId="urn:microsoft.com/office/officeart/2008/layout/VerticalCurvedList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1195C9B-B548-4779-B8B5-CF9AD168A173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CD690129-EF5B-4D5C-9BD6-663C5B5E7EC8}">
      <dgm:prSet custT="1"/>
      <dgm:spPr>
        <a:noFill/>
        <a:effectLst/>
      </dgm:spPr>
      <dgm:t>
        <a:bodyPr/>
        <a:lstStyle/>
        <a:p>
          <a:pPr rtl="0"/>
          <a:r>
            <a:rPr lang="es-ES" sz="2200" b="1" u="none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Habilitación de Cursos – Paso 1</a:t>
          </a:r>
          <a:endParaRPr lang="es-AR" sz="2200" b="0" u="none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gm:t>
    </dgm:pt>
    <dgm:pt modelId="{DD8247C4-DB59-4970-A450-44D72327835A}" type="par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5EA31588-C45D-4FC4-90A7-F6F2DCE01EEB}" type="sib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039CDACC-3728-4982-BE48-BB5502149622}" type="pres">
      <dgm:prSet presAssocID="{F1195C9B-B548-4779-B8B5-CF9AD168A173}" presName="Name0" presStyleCnt="0">
        <dgm:presLayoutVars>
          <dgm:chMax val="7"/>
          <dgm:chPref val="7"/>
          <dgm:dir/>
        </dgm:presLayoutVars>
      </dgm:prSet>
      <dgm:spPr/>
    </dgm:pt>
    <dgm:pt modelId="{D955932F-1AAC-45FB-AE9B-E065E37D0E1C}" type="pres">
      <dgm:prSet presAssocID="{F1195C9B-B548-4779-B8B5-CF9AD168A173}" presName="Name1" presStyleCnt="0"/>
      <dgm:spPr/>
    </dgm:pt>
    <dgm:pt modelId="{6390DC2E-B774-443B-99E4-241676BF5F2D}" type="pres">
      <dgm:prSet presAssocID="{F1195C9B-B548-4779-B8B5-CF9AD168A173}" presName="cycle" presStyleCnt="0"/>
      <dgm:spPr/>
    </dgm:pt>
    <dgm:pt modelId="{CCD4EE59-A719-44AE-9237-D916DBDA96E9}" type="pres">
      <dgm:prSet presAssocID="{F1195C9B-B548-4779-B8B5-CF9AD168A173}" presName="srcNode" presStyleLbl="node1" presStyleIdx="0" presStyleCnt="1"/>
      <dgm:spPr/>
    </dgm:pt>
    <dgm:pt modelId="{D02C9961-8A7C-4066-BA6F-2561B6460000}" type="pres">
      <dgm:prSet presAssocID="{F1195C9B-B548-4779-B8B5-CF9AD168A173}" presName="conn" presStyleLbl="parChTrans1D2" presStyleIdx="0" presStyleCnt="1"/>
      <dgm:spPr/>
    </dgm:pt>
    <dgm:pt modelId="{7E25A3A2-C9C7-4E7B-8F94-1E9123E68BA9}" type="pres">
      <dgm:prSet presAssocID="{F1195C9B-B548-4779-B8B5-CF9AD168A173}" presName="extraNode" presStyleLbl="node1" presStyleIdx="0" presStyleCnt="1"/>
      <dgm:spPr/>
    </dgm:pt>
    <dgm:pt modelId="{32A8A39A-DD24-4559-A3CB-A464D8E5B669}" type="pres">
      <dgm:prSet presAssocID="{F1195C9B-B548-4779-B8B5-CF9AD168A173}" presName="dstNode" presStyleLbl="node1" presStyleIdx="0" presStyleCnt="1"/>
      <dgm:spPr/>
    </dgm:pt>
    <dgm:pt modelId="{521BBC40-21B5-4E6A-A7F1-B56A97BFF1D6}" type="pres">
      <dgm:prSet presAssocID="{CD690129-EF5B-4D5C-9BD6-663C5B5E7EC8}" presName="text_1" presStyleLbl="node1" presStyleIdx="0" presStyleCnt="1" custLinFactNeighborY="-32940">
        <dgm:presLayoutVars>
          <dgm:bulletEnabled val="1"/>
        </dgm:presLayoutVars>
      </dgm:prSet>
      <dgm:spPr/>
    </dgm:pt>
    <dgm:pt modelId="{26BE35DF-D951-4ECB-97FC-30C97050AF0C}" type="pres">
      <dgm:prSet presAssocID="{CD690129-EF5B-4D5C-9BD6-663C5B5E7EC8}" presName="accent_1" presStyleCnt="0"/>
      <dgm:spPr/>
    </dgm:pt>
    <dgm:pt modelId="{9B64DA95-28F3-4F16-9813-5D678E6DE11E}" type="pres">
      <dgm:prSet presAssocID="{CD690129-EF5B-4D5C-9BD6-663C5B5E7EC8}" presName="accentRepeatNode" presStyleLbl="solidFgAcc1" presStyleIdx="0" presStyleCnt="1" custLinFactNeighborX="5182"/>
      <dgm:spPr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</dgm:ptLst>
  <dgm:cxnLst>
    <dgm:cxn modelId="{2A2AA532-A421-4737-9910-9CE8FE2688DF}" srcId="{F1195C9B-B548-4779-B8B5-CF9AD168A173}" destId="{CD690129-EF5B-4D5C-9BD6-663C5B5E7EC8}" srcOrd="0" destOrd="0" parTransId="{DD8247C4-DB59-4970-A450-44D72327835A}" sibTransId="{5EA31588-C45D-4FC4-90A7-F6F2DCE01EEB}"/>
    <dgm:cxn modelId="{B68D0968-78B5-4EF3-A732-3C25DD314391}" type="presOf" srcId="{CD690129-EF5B-4D5C-9BD6-663C5B5E7EC8}" destId="{521BBC40-21B5-4E6A-A7F1-B56A97BFF1D6}" srcOrd="0" destOrd="0" presId="urn:microsoft.com/office/officeart/2008/layout/VerticalCurvedList"/>
    <dgm:cxn modelId="{855EE4AD-9240-4554-A022-71E38640DC90}" type="presOf" srcId="{F1195C9B-B548-4779-B8B5-CF9AD168A173}" destId="{039CDACC-3728-4982-BE48-BB5502149622}" srcOrd="0" destOrd="0" presId="urn:microsoft.com/office/officeart/2008/layout/VerticalCurvedList"/>
    <dgm:cxn modelId="{55C378B1-4702-4444-898B-AFEB15920A5C}" type="presOf" srcId="{5EA31588-C45D-4FC4-90A7-F6F2DCE01EEB}" destId="{D02C9961-8A7C-4066-BA6F-2561B6460000}" srcOrd="0" destOrd="0" presId="urn:microsoft.com/office/officeart/2008/layout/VerticalCurvedList"/>
    <dgm:cxn modelId="{5FC54C75-A511-4C34-B098-32386FE35787}" type="presParOf" srcId="{039CDACC-3728-4982-BE48-BB5502149622}" destId="{D955932F-1AAC-45FB-AE9B-E065E37D0E1C}" srcOrd="0" destOrd="0" presId="urn:microsoft.com/office/officeart/2008/layout/VerticalCurvedList"/>
    <dgm:cxn modelId="{97446E02-C172-47A6-AA30-B8E8325144D8}" type="presParOf" srcId="{D955932F-1AAC-45FB-AE9B-E065E37D0E1C}" destId="{6390DC2E-B774-443B-99E4-241676BF5F2D}" srcOrd="0" destOrd="0" presId="urn:microsoft.com/office/officeart/2008/layout/VerticalCurvedList"/>
    <dgm:cxn modelId="{E861235C-A12A-48A9-8EF2-16037816C8BA}" type="presParOf" srcId="{6390DC2E-B774-443B-99E4-241676BF5F2D}" destId="{CCD4EE59-A719-44AE-9237-D916DBDA96E9}" srcOrd="0" destOrd="0" presId="urn:microsoft.com/office/officeart/2008/layout/VerticalCurvedList"/>
    <dgm:cxn modelId="{BE0EEA3E-BF2A-4F67-BA15-793CE5E67D97}" type="presParOf" srcId="{6390DC2E-B774-443B-99E4-241676BF5F2D}" destId="{D02C9961-8A7C-4066-BA6F-2561B6460000}" srcOrd="1" destOrd="0" presId="urn:microsoft.com/office/officeart/2008/layout/VerticalCurvedList"/>
    <dgm:cxn modelId="{3F6C8641-2523-4FDE-B121-A8E15F807310}" type="presParOf" srcId="{6390DC2E-B774-443B-99E4-241676BF5F2D}" destId="{7E25A3A2-C9C7-4E7B-8F94-1E9123E68BA9}" srcOrd="2" destOrd="0" presId="urn:microsoft.com/office/officeart/2008/layout/VerticalCurvedList"/>
    <dgm:cxn modelId="{00432B1F-E004-4280-8677-47B47A90A888}" type="presParOf" srcId="{6390DC2E-B774-443B-99E4-241676BF5F2D}" destId="{32A8A39A-DD24-4559-A3CB-A464D8E5B669}" srcOrd="3" destOrd="0" presId="urn:microsoft.com/office/officeart/2008/layout/VerticalCurvedList"/>
    <dgm:cxn modelId="{BC3D2C59-12C5-4823-A5E3-D3106F9FC0B9}" type="presParOf" srcId="{D955932F-1AAC-45FB-AE9B-E065E37D0E1C}" destId="{521BBC40-21B5-4E6A-A7F1-B56A97BFF1D6}" srcOrd="1" destOrd="0" presId="urn:microsoft.com/office/officeart/2008/layout/VerticalCurvedList"/>
    <dgm:cxn modelId="{B98CDFF3-7F9B-4962-A785-8A522A333C5F}" type="presParOf" srcId="{D955932F-1AAC-45FB-AE9B-E065E37D0E1C}" destId="{26BE35DF-D951-4ECB-97FC-30C97050AF0C}" srcOrd="2" destOrd="0" presId="urn:microsoft.com/office/officeart/2008/layout/VerticalCurvedList"/>
    <dgm:cxn modelId="{45E79F6B-2B7D-4CA6-A358-A1ADF909B5D8}" type="presParOf" srcId="{26BE35DF-D951-4ECB-97FC-30C97050AF0C}" destId="{9B64DA95-28F3-4F16-9813-5D678E6DE11E}" srcOrd="0" destOrd="0" presId="urn:microsoft.com/office/officeart/2008/layout/VerticalCurvedList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1195C9B-B548-4779-B8B5-CF9AD168A173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CD690129-EF5B-4D5C-9BD6-663C5B5E7EC8}">
      <dgm:prSet custT="1"/>
      <dgm:spPr>
        <a:noFill/>
        <a:effectLst/>
      </dgm:spPr>
      <dgm:t>
        <a:bodyPr/>
        <a:lstStyle/>
        <a:p>
          <a:pPr rtl="0"/>
          <a:r>
            <a:rPr lang="es-ES" sz="2200" b="1" u="none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Habilitación de Cursos – Paso 1</a:t>
          </a:r>
          <a:endParaRPr lang="es-AR" sz="2200" b="0" u="none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gm:t>
    </dgm:pt>
    <dgm:pt modelId="{DD8247C4-DB59-4970-A450-44D72327835A}" type="par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5EA31588-C45D-4FC4-90A7-F6F2DCE01EEB}" type="sib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039CDACC-3728-4982-BE48-BB5502149622}" type="pres">
      <dgm:prSet presAssocID="{F1195C9B-B548-4779-B8B5-CF9AD168A173}" presName="Name0" presStyleCnt="0">
        <dgm:presLayoutVars>
          <dgm:chMax val="7"/>
          <dgm:chPref val="7"/>
          <dgm:dir/>
        </dgm:presLayoutVars>
      </dgm:prSet>
      <dgm:spPr/>
    </dgm:pt>
    <dgm:pt modelId="{D955932F-1AAC-45FB-AE9B-E065E37D0E1C}" type="pres">
      <dgm:prSet presAssocID="{F1195C9B-B548-4779-B8B5-CF9AD168A173}" presName="Name1" presStyleCnt="0"/>
      <dgm:spPr/>
    </dgm:pt>
    <dgm:pt modelId="{6390DC2E-B774-443B-99E4-241676BF5F2D}" type="pres">
      <dgm:prSet presAssocID="{F1195C9B-B548-4779-B8B5-CF9AD168A173}" presName="cycle" presStyleCnt="0"/>
      <dgm:spPr/>
    </dgm:pt>
    <dgm:pt modelId="{CCD4EE59-A719-44AE-9237-D916DBDA96E9}" type="pres">
      <dgm:prSet presAssocID="{F1195C9B-B548-4779-B8B5-CF9AD168A173}" presName="srcNode" presStyleLbl="node1" presStyleIdx="0" presStyleCnt="1"/>
      <dgm:spPr/>
    </dgm:pt>
    <dgm:pt modelId="{D02C9961-8A7C-4066-BA6F-2561B6460000}" type="pres">
      <dgm:prSet presAssocID="{F1195C9B-B548-4779-B8B5-CF9AD168A173}" presName="conn" presStyleLbl="parChTrans1D2" presStyleIdx="0" presStyleCnt="1"/>
      <dgm:spPr/>
    </dgm:pt>
    <dgm:pt modelId="{7E25A3A2-C9C7-4E7B-8F94-1E9123E68BA9}" type="pres">
      <dgm:prSet presAssocID="{F1195C9B-B548-4779-B8B5-CF9AD168A173}" presName="extraNode" presStyleLbl="node1" presStyleIdx="0" presStyleCnt="1"/>
      <dgm:spPr/>
    </dgm:pt>
    <dgm:pt modelId="{32A8A39A-DD24-4559-A3CB-A464D8E5B669}" type="pres">
      <dgm:prSet presAssocID="{F1195C9B-B548-4779-B8B5-CF9AD168A173}" presName="dstNode" presStyleLbl="node1" presStyleIdx="0" presStyleCnt="1"/>
      <dgm:spPr/>
    </dgm:pt>
    <dgm:pt modelId="{521BBC40-21B5-4E6A-A7F1-B56A97BFF1D6}" type="pres">
      <dgm:prSet presAssocID="{CD690129-EF5B-4D5C-9BD6-663C5B5E7EC8}" presName="text_1" presStyleLbl="node1" presStyleIdx="0" presStyleCnt="1" custLinFactNeighborY="-32940">
        <dgm:presLayoutVars>
          <dgm:bulletEnabled val="1"/>
        </dgm:presLayoutVars>
      </dgm:prSet>
      <dgm:spPr/>
    </dgm:pt>
    <dgm:pt modelId="{26BE35DF-D951-4ECB-97FC-30C97050AF0C}" type="pres">
      <dgm:prSet presAssocID="{CD690129-EF5B-4D5C-9BD6-663C5B5E7EC8}" presName="accent_1" presStyleCnt="0"/>
      <dgm:spPr/>
    </dgm:pt>
    <dgm:pt modelId="{9B64DA95-28F3-4F16-9813-5D678E6DE11E}" type="pres">
      <dgm:prSet presAssocID="{CD690129-EF5B-4D5C-9BD6-663C5B5E7EC8}" presName="accentRepeatNode" presStyleLbl="solidFgAcc1" presStyleIdx="0" presStyleCnt="1" custLinFactNeighborX="5182"/>
      <dgm:spPr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</dgm:ptLst>
  <dgm:cxnLst>
    <dgm:cxn modelId="{2A2AA532-A421-4737-9910-9CE8FE2688DF}" srcId="{F1195C9B-B548-4779-B8B5-CF9AD168A173}" destId="{CD690129-EF5B-4D5C-9BD6-663C5B5E7EC8}" srcOrd="0" destOrd="0" parTransId="{DD8247C4-DB59-4970-A450-44D72327835A}" sibTransId="{5EA31588-C45D-4FC4-90A7-F6F2DCE01EEB}"/>
    <dgm:cxn modelId="{B68D0968-78B5-4EF3-A732-3C25DD314391}" type="presOf" srcId="{CD690129-EF5B-4D5C-9BD6-663C5B5E7EC8}" destId="{521BBC40-21B5-4E6A-A7F1-B56A97BFF1D6}" srcOrd="0" destOrd="0" presId="urn:microsoft.com/office/officeart/2008/layout/VerticalCurvedList"/>
    <dgm:cxn modelId="{855EE4AD-9240-4554-A022-71E38640DC90}" type="presOf" srcId="{F1195C9B-B548-4779-B8B5-CF9AD168A173}" destId="{039CDACC-3728-4982-BE48-BB5502149622}" srcOrd="0" destOrd="0" presId="urn:microsoft.com/office/officeart/2008/layout/VerticalCurvedList"/>
    <dgm:cxn modelId="{55C378B1-4702-4444-898B-AFEB15920A5C}" type="presOf" srcId="{5EA31588-C45D-4FC4-90A7-F6F2DCE01EEB}" destId="{D02C9961-8A7C-4066-BA6F-2561B6460000}" srcOrd="0" destOrd="0" presId="urn:microsoft.com/office/officeart/2008/layout/VerticalCurvedList"/>
    <dgm:cxn modelId="{5FC54C75-A511-4C34-B098-32386FE35787}" type="presParOf" srcId="{039CDACC-3728-4982-BE48-BB5502149622}" destId="{D955932F-1AAC-45FB-AE9B-E065E37D0E1C}" srcOrd="0" destOrd="0" presId="urn:microsoft.com/office/officeart/2008/layout/VerticalCurvedList"/>
    <dgm:cxn modelId="{97446E02-C172-47A6-AA30-B8E8325144D8}" type="presParOf" srcId="{D955932F-1AAC-45FB-AE9B-E065E37D0E1C}" destId="{6390DC2E-B774-443B-99E4-241676BF5F2D}" srcOrd="0" destOrd="0" presId="urn:microsoft.com/office/officeart/2008/layout/VerticalCurvedList"/>
    <dgm:cxn modelId="{E861235C-A12A-48A9-8EF2-16037816C8BA}" type="presParOf" srcId="{6390DC2E-B774-443B-99E4-241676BF5F2D}" destId="{CCD4EE59-A719-44AE-9237-D916DBDA96E9}" srcOrd="0" destOrd="0" presId="urn:microsoft.com/office/officeart/2008/layout/VerticalCurvedList"/>
    <dgm:cxn modelId="{BE0EEA3E-BF2A-4F67-BA15-793CE5E67D97}" type="presParOf" srcId="{6390DC2E-B774-443B-99E4-241676BF5F2D}" destId="{D02C9961-8A7C-4066-BA6F-2561B6460000}" srcOrd="1" destOrd="0" presId="urn:microsoft.com/office/officeart/2008/layout/VerticalCurvedList"/>
    <dgm:cxn modelId="{3F6C8641-2523-4FDE-B121-A8E15F807310}" type="presParOf" srcId="{6390DC2E-B774-443B-99E4-241676BF5F2D}" destId="{7E25A3A2-C9C7-4E7B-8F94-1E9123E68BA9}" srcOrd="2" destOrd="0" presId="urn:microsoft.com/office/officeart/2008/layout/VerticalCurvedList"/>
    <dgm:cxn modelId="{00432B1F-E004-4280-8677-47B47A90A888}" type="presParOf" srcId="{6390DC2E-B774-443B-99E4-241676BF5F2D}" destId="{32A8A39A-DD24-4559-A3CB-A464D8E5B669}" srcOrd="3" destOrd="0" presId="urn:microsoft.com/office/officeart/2008/layout/VerticalCurvedList"/>
    <dgm:cxn modelId="{BC3D2C59-12C5-4823-A5E3-D3106F9FC0B9}" type="presParOf" srcId="{D955932F-1AAC-45FB-AE9B-E065E37D0E1C}" destId="{521BBC40-21B5-4E6A-A7F1-B56A97BFF1D6}" srcOrd="1" destOrd="0" presId="urn:microsoft.com/office/officeart/2008/layout/VerticalCurvedList"/>
    <dgm:cxn modelId="{B98CDFF3-7F9B-4962-A785-8A522A333C5F}" type="presParOf" srcId="{D955932F-1AAC-45FB-AE9B-E065E37D0E1C}" destId="{26BE35DF-D951-4ECB-97FC-30C97050AF0C}" srcOrd="2" destOrd="0" presId="urn:microsoft.com/office/officeart/2008/layout/VerticalCurvedList"/>
    <dgm:cxn modelId="{45E79F6B-2B7D-4CA6-A358-A1ADF909B5D8}" type="presParOf" srcId="{26BE35DF-D951-4ECB-97FC-30C97050AF0C}" destId="{9B64DA95-28F3-4F16-9813-5D678E6DE11E}" srcOrd="0" destOrd="0" presId="urn:microsoft.com/office/officeart/2008/layout/VerticalCurvedList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1195C9B-B548-4779-B8B5-CF9AD168A173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CD690129-EF5B-4D5C-9BD6-663C5B5E7EC8}">
      <dgm:prSet custT="1"/>
      <dgm:spPr>
        <a:noFill/>
        <a:effectLst/>
      </dgm:spPr>
      <dgm:t>
        <a:bodyPr/>
        <a:lstStyle/>
        <a:p>
          <a:pPr rtl="0"/>
          <a:r>
            <a:rPr lang="es-ES" sz="2200" b="1" u="none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Habilitación de Cursos – Paso 2</a:t>
          </a:r>
          <a:endParaRPr lang="es-AR" sz="2200" b="0" u="none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gm:t>
    </dgm:pt>
    <dgm:pt modelId="{DD8247C4-DB59-4970-A450-44D72327835A}" type="par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5EA31588-C45D-4FC4-90A7-F6F2DCE01EEB}" type="sib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039CDACC-3728-4982-BE48-BB5502149622}" type="pres">
      <dgm:prSet presAssocID="{F1195C9B-B548-4779-B8B5-CF9AD168A173}" presName="Name0" presStyleCnt="0">
        <dgm:presLayoutVars>
          <dgm:chMax val="7"/>
          <dgm:chPref val="7"/>
          <dgm:dir/>
        </dgm:presLayoutVars>
      </dgm:prSet>
      <dgm:spPr/>
    </dgm:pt>
    <dgm:pt modelId="{D955932F-1AAC-45FB-AE9B-E065E37D0E1C}" type="pres">
      <dgm:prSet presAssocID="{F1195C9B-B548-4779-B8B5-CF9AD168A173}" presName="Name1" presStyleCnt="0"/>
      <dgm:spPr/>
    </dgm:pt>
    <dgm:pt modelId="{6390DC2E-B774-443B-99E4-241676BF5F2D}" type="pres">
      <dgm:prSet presAssocID="{F1195C9B-B548-4779-B8B5-CF9AD168A173}" presName="cycle" presStyleCnt="0"/>
      <dgm:spPr/>
    </dgm:pt>
    <dgm:pt modelId="{CCD4EE59-A719-44AE-9237-D916DBDA96E9}" type="pres">
      <dgm:prSet presAssocID="{F1195C9B-B548-4779-B8B5-CF9AD168A173}" presName="srcNode" presStyleLbl="node1" presStyleIdx="0" presStyleCnt="1"/>
      <dgm:spPr/>
    </dgm:pt>
    <dgm:pt modelId="{D02C9961-8A7C-4066-BA6F-2561B6460000}" type="pres">
      <dgm:prSet presAssocID="{F1195C9B-B548-4779-B8B5-CF9AD168A173}" presName="conn" presStyleLbl="parChTrans1D2" presStyleIdx="0" presStyleCnt="1"/>
      <dgm:spPr/>
    </dgm:pt>
    <dgm:pt modelId="{7E25A3A2-C9C7-4E7B-8F94-1E9123E68BA9}" type="pres">
      <dgm:prSet presAssocID="{F1195C9B-B548-4779-B8B5-CF9AD168A173}" presName="extraNode" presStyleLbl="node1" presStyleIdx="0" presStyleCnt="1"/>
      <dgm:spPr/>
    </dgm:pt>
    <dgm:pt modelId="{32A8A39A-DD24-4559-A3CB-A464D8E5B669}" type="pres">
      <dgm:prSet presAssocID="{F1195C9B-B548-4779-B8B5-CF9AD168A173}" presName="dstNode" presStyleLbl="node1" presStyleIdx="0" presStyleCnt="1"/>
      <dgm:spPr/>
    </dgm:pt>
    <dgm:pt modelId="{521BBC40-21B5-4E6A-A7F1-B56A97BFF1D6}" type="pres">
      <dgm:prSet presAssocID="{CD690129-EF5B-4D5C-9BD6-663C5B5E7EC8}" presName="text_1" presStyleLbl="node1" presStyleIdx="0" presStyleCnt="1" custLinFactNeighborY="-32940">
        <dgm:presLayoutVars>
          <dgm:bulletEnabled val="1"/>
        </dgm:presLayoutVars>
      </dgm:prSet>
      <dgm:spPr/>
    </dgm:pt>
    <dgm:pt modelId="{26BE35DF-D951-4ECB-97FC-30C97050AF0C}" type="pres">
      <dgm:prSet presAssocID="{CD690129-EF5B-4D5C-9BD6-663C5B5E7EC8}" presName="accent_1" presStyleCnt="0"/>
      <dgm:spPr/>
    </dgm:pt>
    <dgm:pt modelId="{9B64DA95-28F3-4F16-9813-5D678E6DE11E}" type="pres">
      <dgm:prSet presAssocID="{CD690129-EF5B-4D5C-9BD6-663C5B5E7EC8}" presName="accentRepeatNode" presStyleLbl="solidFgAcc1" presStyleIdx="0" presStyleCnt="1" custLinFactNeighborX="5182"/>
      <dgm:spPr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</dgm:ptLst>
  <dgm:cxnLst>
    <dgm:cxn modelId="{2A2AA532-A421-4737-9910-9CE8FE2688DF}" srcId="{F1195C9B-B548-4779-B8B5-CF9AD168A173}" destId="{CD690129-EF5B-4D5C-9BD6-663C5B5E7EC8}" srcOrd="0" destOrd="0" parTransId="{DD8247C4-DB59-4970-A450-44D72327835A}" sibTransId="{5EA31588-C45D-4FC4-90A7-F6F2DCE01EEB}"/>
    <dgm:cxn modelId="{B68D0968-78B5-4EF3-A732-3C25DD314391}" type="presOf" srcId="{CD690129-EF5B-4D5C-9BD6-663C5B5E7EC8}" destId="{521BBC40-21B5-4E6A-A7F1-B56A97BFF1D6}" srcOrd="0" destOrd="0" presId="urn:microsoft.com/office/officeart/2008/layout/VerticalCurvedList"/>
    <dgm:cxn modelId="{855EE4AD-9240-4554-A022-71E38640DC90}" type="presOf" srcId="{F1195C9B-B548-4779-B8B5-CF9AD168A173}" destId="{039CDACC-3728-4982-BE48-BB5502149622}" srcOrd="0" destOrd="0" presId="urn:microsoft.com/office/officeart/2008/layout/VerticalCurvedList"/>
    <dgm:cxn modelId="{55C378B1-4702-4444-898B-AFEB15920A5C}" type="presOf" srcId="{5EA31588-C45D-4FC4-90A7-F6F2DCE01EEB}" destId="{D02C9961-8A7C-4066-BA6F-2561B6460000}" srcOrd="0" destOrd="0" presId="urn:microsoft.com/office/officeart/2008/layout/VerticalCurvedList"/>
    <dgm:cxn modelId="{5FC54C75-A511-4C34-B098-32386FE35787}" type="presParOf" srcId="{039CDACC-3728-4982-BE48-BB5502149622}" destId="{D955932F-1AAC-45FB-AE9B-E065E37D0E1C}" srcOrd="0" destOrd="0" presId="urn:microsoft.com/office/officeart/2008/layout/VerticalCurvedList"/>
    <dgm:cxn modelId="{97446E02-C172-47A6-AA30-B8E8325144D8}" type="presParOf" srcId="{D955932F-1AAC-45FB-AE9B-E065E37D0E1C}" destId="{6390DC2E-B774-443B-99E4-241676BF5F2D}" srcOrd="0" destOrd="0" presId="urn:microsoft.com/office/officeart/2008/layout/VerticalCurvedList"/>
    <dgm:cxn modelId="{E861235C-A12A-48A9-8EF2-16037816C8BA}" type="presParOf" srcId="{6390DC2E-B774-443B-99E4-241676BF5F2D}" destId="{CCD4EE59-A719-44AE-9237-D916DBDA96E9}" srcOrd="0" destOrd="0" presId="urn:microsoft.com/office/officeart/2008/layout/VerticalCurvedList"/>
    <dgm:cxn modelId="{BE0EEA3E-BF2A-4F67-BA15-793CE5E67D97}" type="presParOf" srcId="{6390DC2E-B774-443B-99E4-241676BF5F2D}" destId="{D02C9961-8A7C-4066-BA6F-2561B6460000}" srcOrd="1" destOrd="0" presId="urn:microsoft.com/office/officeart/2008/layout/VerticalCurvedList"/>
    <dgm:cxn modelId="{3F6C8641-2523-4FDE-B121-A8E15F807310}" type="presParOf" srcId="{6390DC2E-B774-443B-99E4-241676BF5F2D}" destId="{7E25A3A2-C9C7-4E7B-8F94-1E9123E68BA9}" srcOrd="2" destOrd="0" presId="urn:microsoft.com/office/officeart/2008/layout/VerticalCurvedList"/>
    <dgm:cxn modelId="{00432B1F-E004-4280-8677-47B47A90A888}" type="presParOf" srcId="{6390DC2E-B774-443B-99E4-241676BF5F2D}" destId="{32A8A39A-DD24-4559-A3CB-A464D8E5B669}" srcOrd="3" destOrd="0" presId="urn:microsoft.com/office/officeart/2008/layout/VerticalCurvedList"/>
    <dgm:cxn modelId="{BC3D2C59-12C5-4823-A5E3-D3106F9FC0B9}" type="presParOf" srcId="{D955932F-1AAC-45FB-AE9B-E065E37D0E1C}" destId="{521BBC40-21B5-4E6A-A7F1-B56A97BFF1D6}" srcOrd="1" destOrd="0" presId="urn:microsoft.com/office/officeart/2008/layout/VerticalCurvedList"/>
    <dgm:cxn modelId="{B98CDFF3-7F9B-4962-A785-8A522A333C5F}" type="presParOf" srcId="{D955932F-1AAC-45FB-AE9B-E065E37D0E1C}" destId="{26BE35DF-D951-4ECB-97FC-30C97050AF0C}" srcOrd="2" destOrd="0" presId="urn:microsoft.com/office/officeart/2008/layout/VerticalCurvedList"/>
    <dgm:cxn modelId="{45E79F6B-2B7D-4CA6-A358-A1ADF909B5D8}" type="presParOf" srcId="{26BE35DF-D951-4ECB-97FC-30C97050AF0C}" destId="{9B64DA95-28F3-4F16-9813-5D678E6DE11E}" srcOrd="0" destOrd="0" presId="urn:microsoft.com/office/officeart/2008/layout/VerticalCurvedList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1195C9B-B548-4779-B8B5-CF9AD168A173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CD690129-EF5B-4D5C-9BD6-663C5B5E7EC8}">
      <dgm:prSet custT="1"/>
      <dgm:spPr>
        <a:noFill/>
        <a:effectLst/>
      </dgm:spPr>
      <dgm:t>
        <a:bodyPr/>
        <a:lstStyle/>
        <a:p>
          <a:pPr rtl="0"/>
          <a:r>
            <a:rPr lang="es-ES" sz="2200" b="1" u="none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Habilitación de Cursos – Paso 3</a:t>
          </a:r>
          <a:endParaRPr lang="es-AR" sz="2200" b="0" u="none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gm:t>
    </dgm:pt>
    <dgm:pt modelId="{DD8247C4-DB59-4970-A450-44D72327835A}" type="par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5EA31588-C45D-4FC4-90A7-F6F2DCE01EEB}" type="sib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039CDACC-3728-4982-BE48-BB5502149622}" type="pres">
      <dgm:prSet presAssocID="{F1195C9B-B548-4779-B8B5-CF9AD168A173}" presName="Name0" presStyleCnt="0">
        <dgm:presLayoutVars>
          <dgm:chMax val="7"/>
          <dgm:chPref val="7"/>
          <dgm:dir/>
        </dgm:presLayoutVars>
      </dgm:prSet>
      <dgm:spPr/>
    </dgm:pt>
    <dgm:pt modelId="{D955932F-1AAC-45FB-AE9B-E065E37D0E1C}" type="pres">
      <dgm:prSet presAssocID="{F1195C9B-B548-4779-B8B5-CF9AD168A173}" presName="Name1" presStyleCnt="0"/>
      <dgm:spPr/>
    </dgm:pt>
    <dgm:pt modelId="{6390DC2E-B774-443B-99E4-241676BF5F2D}" type="pres">
      <dgm:prSet presAssocID="{F1195C9B-B548-4779-B8B5-CF9AD168A173}" presName="cycle" presStyleCnt="0"/>
      <dgm:spPr/>
    </dgm:pt>
    <dgm:pt modelId="{CCD4EE59-A719-44AE-9237-D916DBDA96E9}" type="pres">
      <dgm:prSet presAssocID="{F1195C9B-B548-4779-B8B5-CF9AD168A173}" presName="srcNode" presStyleLbl="node1" presStyleIdx="0" presStyleCnt="1"/>
      <dgm:spPr/>
    </dgm:pt>
    <dgm:pt modelId="{D02C9961-8A7C-4066-BA6F-2561B6460000}" type="pres">
      <dgm:prSet presAssocID="{F1195C9B-B548-4779-B8B5-CF9AD168A173}" presName="conn" presStyleLbl="parChTrans1D2" presStyleIdx="0" presStyleCnt="1"/>
      <dgm:spPr/>
    </dgm:pt>
    <dgm:pt modelId="{7E25A3A2-C9C7-4E7B-8F94-1E9123E68BA9}" type="pres">
      <dgm:prSet presAssocID="{F1195C9B-B548-4779-B8B5-CF9AD168A173}" presName="extraNode" presStyleLbl="node1" presStyleIdx="0" presStyleCnt="1"/>
      <dgm:spPr/>
    </dgm:pt>
    <dgm:pt modelId="{32A8A39A-DD24-4559-A3CB-A464D8E5B669}" type="pres">
      <dgm:prSet presAssocID="{F1195C9B-B548-4779-B8B5-CF9AD168A173}" presName="dstNode" presStyleLbl="node1" presStyleIdx="0" presStyleCnt="1"/>
      <dgm:spPr/>
    </dgm:pt>
    <dgm:pt modelId="{521BBC40-21B5-4E6A-A7F1-B56A97BFF1D6}" type="pres">
      <dgm:prSet presAssocID="{CD690129-EF5B-4D5C-9BD6-663C5B5E7EC8}" presName="text_1" presStyleLbl="node1" presStyleIdx="0" presStyleCnt="1" custLinFactNeighborY="-32940">
        <dgm:presLayoutVars>
          <dgm:bulletEnabled val="1"/>
        </dgm:presLayoutVars>
      </dgm:prSet>
      <dgm:spPr/>
    </dgm:pt>
    <dgm:pt modelId="{26BE35DF-D951-4ECB-97FC-30C97050AF0C}" type="pres">
      <dgm:prSet presAssocID="{CD690129-EF5B-4D5C-9BD6-663C5B5E7EC8}" presName="accent_1" presStyleCnt="0"/>
      <dgm:spPr/>
    </dgm:pt>
    <dgm:pt modelId="{9B64DA95-28F3-4F16-9813-5D678E6DE11E}" type="pres">
      <dgm:prSet presAssocID="{CD690129-EF5B-4D5C-9BD6-663C5B5E7EC8}" presName="accentRepeatNode" presStyleLbl="solidFgAcc1" presStyleIdx="0" presStyleCnt="1" custLinFactNeighborX="5182"/>
      <dgm:spPr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</dgm:ptLst>
  <dgm:cxnLst>
    <dgm:cxn modelId="{2A2AA532-A421-4737-9910-9CE8FE2688DF}" srcId="{F1195C9B-B548-4779-B8B5-CF9AD168A173}" destId="{CD690129-EF5B-4D5C-9BD6-663C5B5E7EC8}" srcOrd="0" destOrd="0" parTransId="{DD8247C4-DB59-4970-A450-44D72327835A}" sibTransId="{5EA31588-C45D-4FC4-90A7-F6F2DCE01EEB}"/>
    <dgm:cxn modelId="{B68D0968-78B5-4EF3-A732-3C25DD314391}" type="presOf" srcId="{CD690129-EF5B-4D5C-9BD6-663C5B5E7EC8}" destId="{521BBC40-21B5-4E6A-A7F1-B56A97BFF1D6}" srcOrd="0" destOrd="0" presId="urn:microsoft.com/office/officeart/2008/layout/VerticalCurvedList"/>
    <dgm:cxn modelId="{855EE4AD-9240-4554-A022-71E38640DC90}" type="presOf" srcId="{F1195C9B-B548-4779-B8B5-CF9AD168A173}" destId="{039CDACC-3728-4982-BE48-BB5502149622}" srcOrd="0" destOrd="0" presId="urn:microsoft.com/office/officeart/2008/layout/VerticalCurvedList"/>
    <dgm:cxn modelId="{55C378B1-4702-4444-898B-AFEB15920A5C}" type="presOf" srcId="{5EA31588-C45D-4FC4-90A7-F6F2DCE01EEB}" destId="{D02C9961-8A7C-4066-BA6F-2561B6460000}" srcOrd="0" destOrd="0" presId="urn:microsoft.com/office/officeart/2008/layout/VerticalCurvedList"/>
    <dgm:cxn modelId="{5FC54C75-A511-4C34-B098-32386FE35787}" type="presParOf" srcId="{039CDACC-3728-4982-BE48-BB5502149622}" destId="{D955932F-1AAC-45FB-AE9B-E065E37D0E1C}" srcOrd="0" destOrd="0" presId="urn:microsoft.com/office/officeart/2008/layout/VerticalCurvedList"/>
    <dgm:cxn modelId="{97446E02-C172-47A6-AA30-B8E8325144D8}" type="presParOf" srcId="{D955932F-1AAC-45FB-AE9B-E065E37D0E1C}" destId="{6390DC2E-B774-443B-99E4-241676BF5F2D}" srcOrd="0" destOrd="0" presId="urn:microsoft.com/office/officeart/2008/layout/VerticalCurvedList"/>
    <dgm:cxn modelId="{E861235C-A12A-48A9-8EF2-16037816C8BA}" type="presParOf" srcId="{6390DC2E-B774-443B-99E4-241676BF5F2D}" destId="{CCD4EE59-A719-44AE-9237-D916DBDA96E9}" srcOrd="0" destOrd="0" presId="urn:microsoft.com/office/officeart/2008/layout/VerticalCurvedList"/>
    <dgm:cxn modelId="{BE0EEA3E-BF2A-4F67-BA15-793CE5E67D97}" type="presParOf" srcId="{6390DC2E-B774-443B-99E4-241676BF5F2D}" destId="{D02C9961-8A7C-4066-BA6F-2561B6460000}" srcOrd="1" destOrd="0" presId="urn:microsoft.com/office/officeart/2008/layout/VerticalCurvedList"/>
    <dgm:cxn modelId="{3F6C8641-2523-4FDE-B121-A8E15F807310}" type="presParOf" srcId="{6390DC2E-B774-443B-99E4-241676BF5F2D}" destId="{7E25A3A2-C9C7-4E7B-8F94-1E9123E68BA9}" srcOrd="2" destOrd="0" presId="urn:microsoft.com/office/officeart/2008/layout/VerticalCurvedList"/>
    <dgm:cxn modelId="{00432B1F-E004-4280-8677-47B47A90A888}" type="presParOf" srcId="{6390DC2E-B774-443B-99E4-241676BF5F2D}" destId="{32A8A39A-DD24-4559-A3CB-A464D8E5B669}" srcOrd="3" destOrd="0" presId="urn:microsoft.com/office/officeart/2008/layout/VerticalCurvedList"/>
    <dgm:cxn modelId="{BC3D2C59-12C5-4823-A5E3-D3106F9FC0B9}" type="presParOf" srcId="{D955932F-1AAC-45FB-AE9B-E065E37D0E1C}" destId="{521BBC40-21B5-4E6A-A7F1-B56A97BFF1D6}" srcOrd="1" destOrd="0" presId="urn:microsoft.com/office/officeart/2008/layout/VerticalCurvedList"/>
    <dgm:cxn modelId="{B98CDFF3-7F9B-4962-A785-8A522A333C5F}" type="presParOf" srcId="{D955932F-1AAC-45FB-AE9B-E065E37D0E1C}" destId="{26BE35DF-D951-4ECB-97FC-30C97050AF0C}" srcOrd="2" destOrd="0" presId="urn:microsoft.com/office/officeart/2008/layout/VerticalCurvedList"/>
    <dgm:cxn modelId="{45E79F6B-2B7D-4CA6-A358-A1ADF909B5D8}" type="presParOf" srcId="{26BE35DF-D951-4ECB-97FC-30C97050AF0C}" destId="{9B64DA95-28F3-4F16-9813-5D678E6DE11E}" srcOrd="0" destOrd="0" presId="urn:microsoft.com/office/officeart/2008/layout/VerticalCurvedList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1195C9B-B548-4779-B8B5-CF9AD168A173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CD690129-EF5B-4D5C-9BD6-663C5B5E7EC8}">
      <dgm:prSet custT="1"/>
      <dgm:spPr>
        <a:noFill/>
        <a:effectLst/>
      </dgm:spPr>
      <dgm:t>
        <a:bodyPr/>
        <a:lstStyle/>
        <a:p>
          <a:pPr rtl="0"/>
          <a:r>
            <a:rPr lang="es-ES" sz="2200" b="1" u="none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Habilitación de Cursos – Paso 4</a:t>
          </a:r>
          <a:endParaRPr lang="es-AR" sz="2200" b="0" u="none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gm:t>
    </dgm:pt>
    <dgm:pt modelId="{DD8247C4-DB59-4970-A450-44D72327835A}" type="par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5EA31588-C45D-4FC4-90A7-F6F2DCE01EEB}" type="sib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039CDACC-3728-4982-BE48-BB5502149622}" type="pres">
      <dgm:prSet presAssocID="{F1195C9B-B548-4779-B8B5-CF9AD168A173}" presName="Name0" presStyleCnt="0">
        <dgm:presLayoutVars>
          <dgm:chMax val="7"/>
          <dgm:chPref val="7"/>
          <dgm:dir/>
        </dgm:presLayoutVars>
      </dgm:prSet>
      <dgm:spPr/>
    </dgm:pt>
    <dgm:pt modelId="{D955932F-1AAC-45FB-AE9B-E065E37D0E1C}" type="pres">
      <dgm:prSet presAssocID="{F1195C9B-B548-4779-B8B5-CF9AD168A173}" presName="Name1" presStyleCnt="0"/>
      <dgm:spPr/>
    </dgm:pt>
    <dgm:pt modelId="{6390DC2E-B774-443B-99E4-241676BF5F2D}" type="pres">
      <dgm:prSet presAssocID="{F1195C9B-B548-4779-B8B5-CF9AD168A173}" presName="cycle" presStyleCnt="0"/>
      <dgm:spPr/>
    </dgm:pt>
    <dgm:pt modelId="{CCD4EE59-A719-44AE-9237-D916DBDA96E9}" type="pres">
      <dgm:prSet presAssocID="{F1195C9B-B548-4779-B8B5-CF9AD168A173}" presName="srcNode" presStyleLbl="node1" presStyleIdx="0" presStyleCnt="1"/>
      <dgm:spPr/>
    </dgm:pt>
    <dgm:pt modelId="{D02C9961-8A7C-4066-BA6F-2561B6460000}" type="pres">
      <dgm:prSet presAssocID="{F1195C9B-B548-4779-B8B5-CF9AD168A173}" presName="conn" presStyleLbl="parChTrans1D2" presStyleIdx="0" presStyleCnt="1"/>
      <dgm:spPr/>
    </dgm:pt>
    <dgm:pt modelId="{7E25A3A2-C9C7-4E7B-8F94-1E9123E68BA9}" type="pres">
      <dgm:prSet presAssocID="{F1195C9B-B548-4779-B8B5-CF9AD168A173}" presName="extraNode" presStyleLbl="node1" presStyleIdx="0" presStyleCnt="1"/>
      <dgm:spPr/>
    </dgm:pt>
    <dgm:pt modelId="{32A8A39A-DD24-4559-A3CB-A464D8E5B669}" type="pres">
      <dgm:prSet presAssocID="{F1195C9B-B548-4779-B8B5-CF9AD168A173}" presName="dstNode" presStyleLbl="node1" presStyleIdx="0" presStyleCnt="1"/>
      <dgm:spPr/>
    </dgm:pt>
    <dgm:pt modelId="{521BBC40-21B5-4E6A-A7F1-B56A97BFF1D6}" type="pres">
      <dgm:prSet presAssocID="{CD690129-EF5B-4D5C-9BD6-663C5B5E7EC8}" presName="text_1" presStyleLbl="node1" presStyleIdx="0" presStyleCnt="1" custLinFactNeighborY="-32940">
        <dgm:presLayoutVars>
          <dgm:bulletEnabled val="1"/>
        </dgm:presLayoutVars>
      </dgm:prSet>
      <dgm:spPr/>
    </dgm:pt>
    <dgm:pt modelId="{26BE35DF-D951-4ECB-97FC-30C97050AF0C}" type="pres">
      <dgm:prSet presAssocID="{CD690129-EF5B-4D5C-9BD6-663C5B5E7EC8}" presName="accent_1" presStyleCnt="0"/>
      <dgm:spPr/>
    </dgm:pt>
    <dgm:pt modelId="{9B64DA95-28F3-4F16-9813-5D678E6DE11E}" type="pres">
      <dgm:prSet presAssocID="{CD690129-EF5B-4D5C-9BD6-663C5B5E7EC8}" presName="accentRepeatNode" presStyleLbl="solidFgAcc1" presStyleIdx="0" presStyleCnt="1" custLinFactNeighborX="5182"/>
      <dgm:spPr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</dgm:ptLst>
  <dgm:cxnLst>
    <dgm:cxn modelId="{2A2AA532-A421-4737-9910-9CE8FE2688DF}" srcId="{F1195C9B-B548-4779-B8B5-CF9AD168A173}" destId="{CD690129-EF5B-4D5C-9BD6-663C5B5E7EC8}" srcOrd="0" destOrd="0" parTransId="{DD8247C4-DB59-4970-A450-44D72327835A}" sibTransId="{5EA31588-C45D-4FC4-90A7-F6F2DCE01EEB}"/>
    <dgm:cxn modelId="{B68D0968-78B5-4EF3-A732-3C25DD314391}" type="presOf" srcId="{CD690129-EF5B-4D5C-9BD6-663C5B5E7EC8}" destId="{521BBC40-21B5-4E6A-A7F1-B56A97BFF1D6}" srcOrd="0" destOrd="0" presId="urn:microsoft.com/office/officeart/2008/layout/VerticalCurvedList"/>
    <dgm:cxn modelId="{855EE4AD-9240-4554-A022-71E38640DC90}" type="presOf" srcId="{F1195C9B-B548-4779-B8B5-CF9AD168A173}" destId="{039CDACC-3728-4982-BE48-BB5502149622}" srcOrd="0" destOrd="0" presId="urn:microsoft.com/office/officeart/2008/layout/VerticalCurvedList"/>
    <dgm:cxn modelId="{55C378B1-4702-4444-898B-AFEB15920A5C}" type="presOf" srcId="{5EA31588-C45D-4FC4-90A7-F6F2DCE01EEB}" destId="{D02C9961-8A7C-4066-BA6F-2561B6460000}" srcOrd="0" destOrd="0" presId="urn:microsoft.com/office/officeart/2008/layout/VerticalCurvedList"/>
    <dgm:cxn modelId="{5FC54C75-A511-4C34-B098-32386FE35787}" type="presParOf" srcId="{039CDACC-3728-4982-BE48-BB5502149622}" destId="{D955932F-1AAC-45FB-AE9B-E065E37D0E1C}" srcOrd="0" destOrd="0" presId="urn:microsoft.com/office/officeart/2008/layout/VerticalCurvedList"/>
    <dgm:cxn modelId="{97446E02-C172-47A6-AA30-B8E8325144D8}" type="presParOf" srcId="{D955932F-1AAC-45FB-AE9B-E065E37D0E1C}" destId="{6390DC2E-B774-443B-99E4-241676BF5F2D}" srcOrd="0" destOrd="0" presId="urn:microsoft.com/office/officeart/2008/layout/VerticalCurvedList"/>
    <dgm:cxn modelId="{E861235C-A12A-48A9-8EF2-16037816C8BA}" type="presParOf" srcId="{6390DC2E-B774-443B-99E4-241676BF5F2D}" destId="{CCD4EE59-A719-44AE-9237-D916DBDA96E9}" srcOrd="0" destOrd="0" presId="urn:microsoft.com/office/officeart/2008/layout/VerticalCurvedList"/>
    <dgm:cxn modelId="{BE0EEA3E-BF2A-4F67-BA15-793CE5E67D97}" type="presParOf" srcId="{6390DC2E-B774-443B-99E4-241676BF5F2D}" destId="{D02C9961-8A7C-4066-BA6F-2561B6460000}" srcOrd="1" destOrd="0" presId="urn:microsoft.com/office/officeart/2008/layout/VerticalCurvedList"/>
    <dgm:cxn modelId="{3F6C8641-2523-4FDE-B121-A8E15F807310}" type="presParOf" srcId="{6390DC2E-B774-443B-99E4-241676BF5F2D}" destId="{7E25A3A2-C9C7-4E7B-8F94-1E9123E68BA9}" srcOrd="2" destOrd="0" presId="urn:microsoft.com/office/officeart/2008/layout/VerticalCurvedList"/>
    <dgm:cxn modelId="{00432B1F-E004-4280-8677-47B47A90A888}" type="presParOf" srcId="{6390DC2E-B774-443B-99E4-241676BF5F2D}" destId="{32A8A39A-DD24-4559-A3CB-A464D8E5B669}" srcOrd="3" destOrd="0" presId="urn:microsoft.com/office/officeart/2008/layout/VerticalCurvedList"/>
    <dgm:cxn modelId="{BC3D2C59-12C5-4823-A5E3-D3106F9FC0B9}" type="presParOf" srcId="{D955932F-1AAC-45FB-AE9B-E065E37D0E1C}" destId="{521BBC40-21B5-4E6A-A7F1-B56A97BFF1D6}" srcOrd="1" destOrd="0" presId="urn:microsoft.com/office/officeart/2008/layout/VerticalCurvedList"/>
    <dgm:cxn modelId="{B98CDFF3-7F9B-4962-A785-8A522A333C5F}" type="presParOf" srcId="{D955932F-1AAC-45FB-AE9B-E065E37D0E1C}" destId="{26BE35DF-D951-4ECB-97FC-30C97050AF0C}" srcOrd="2" destOrd="0" presId="urn:microsoft.com/office/officeart/2008/layout/VerticalCurvedList"/>
    <dgm:cxn modelId="{45E79F6B-2B7D-4CA6-A358-A1ADF909B5D8}" type="presParOf" srcId="{26BE35DF-D951-4ECB-97FC-30C97050AF0C}" destId="{9B64DA95-28F3-4F16-9813-5D678E6DE11E}" srcOrd="0" destOrd="0" presId="urn:microsoft.com/office/officeart/2008/layout/VerticalCurvedList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1195C9B-B548-4779-B8B5-CF9AD168A173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CD690129-EF5B-4D5C-9BD6-663C5B5E7EC8}">
      <dgm:prSet custT="1"/>
      <dgm:spPr>
        <a:noFill/>
        <a:effectLst/>
      </dgm:spPr>
      <dgm:t>
        <a:bodyPr/>
        <a:lstStyle/>
        <a:p>
          <a:pPr rtl="0"/>
          <a:r>
            <a:rPr lang="es-ES" sz="2200" b="1" u="none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Habilitación de Cursos – Paso 5</a:t>
          </a:r>
          <a:endParaRPr lang="es-AR" sz="2200" b="0" u="none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gm:t>
    </dgm:pt>
    <dgm:pt modelId="{DD8247C4-DB59-4970-A450-44D72327835A}" type="par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5EA31588-C45D-4FC4-90A7-F6F2DCE01EEB}" type="sib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039CDACC-3728-4982-BE48-BB5502149622}" type="pres">
      <dgm:prSet presAssocID="{F1195C9B-B548-4779-B8B5-CF9AD168A173}" presName="Name0" presStyleCnt="0">
        <dgm:presLayoutVars>
          <dgm:chMax val="7"/>
          <dgm:chPref val="7"/>
          <dgm:dir/>
        </dgm:presLayoutVars>
      </dgm:prSet>
      <dgm:spPr/>
    </dgm:pt>
    <dgm:pt modelId="{D955932F-1AAC-45FB-AE9B-E065E37D0E1C}" type="pres">
      <dgm:prSet presAssocID="{F1195C9B-B548-4779-B8B5-CF9AD168A173}" presName="Name1" presStyleCnt="0"/>
      <dgm:spPr/>
    </dgm:pt>
    <dgm:pt modelId="{6390DC2E-B774-443B-99E4-241676BF5F2D}" type="pres">
      <dgm:prSet presAssocID="{F1195C9B-B548-4779-B8B5-CF9AD168A173}" presName="cycle" presStyleCnt="0"/>
      <dgm:spPr/>
    </dgm:pt>
    <dgm:pt modelId="{CCD4EE59-A719-44AE-9237-D916DBDA96E9}" type="pres">
      <dgm:prSet presAssocID="{F1195C9B-B548-4779-B8B5-CF9AD168A173}" presName="srcNode" presStyleLbl="node1" presStyleIdx="0" presStyleCnt="1"/>
      <dgm:spPr/>
    </dgm:pt>
    <dgm:pt modelId="{D02C9961-8A7C-4066-BA6F-2561B6460000}" type="pres">
      <dgm:prSet presAssocID="{F1195C9B-B548-4779-B8B5-CF9AD168A173}" presName="conn" presStyleLbl="parChTrans1D2" presStyleIdx="0" presStyleCnt="1"/>
      <dgm:spPr/>
    </dgm:pt>
    <dgm:pt modelId="{7E25A3A2-C9C7-4E7B-8F94-1E9123E68BA9}" type="pres">
      <dgm:prSet presAssocID="{F1195C9B-B548-4779-B8B5-CF9AD168A173}" presName="extraNode" presStyleLbl="node1" presStyleIdx="0" presStyleCnt="1"/>
      <dgm:spPr/>
    </dgm:pt>
    <dgm:pt modelId="{32A8A39A-DD24-4559-A3CB-A464D8E5B669}" type="pres">
      <dgm:prSet presAssocID="{F1195C9B-B548-4779-B8B5-CF9AD168A173}" presName="dstNode" presStyleLbl="node1" presStyleIdx="0" presStyleCnt="1"/>
      <dgm:spPr/>
    </dgm:pt>
    <dgm:pt modelId="{521BBC40-21B5-4E6A-A7F1-B56A97BFF1D6}" type="pres">
      <dgm:prSet presAssocID="{CD690129-EF5B-4D5C-9BD6-663C5B5E7EC8}" presName="text_1" presStyleLbl="node1" presStyleIdx="0" presStyleCnt="1" custLinFactNeighborY="-32940">
        <dgm:presLayoutVars>
          <dgm:bulletEnabled val="1"/>
        </dgm:presLayoutVars>
      </dgm:prSet>
      <dgm:spPr/>
    </dgm:pt>
    <dgm:pt modelId="{26BE35DF-D951-4ECB-97FC-30C97050AF0C}" type="pres">
      <dgm:prSet presAssocID="{CD690129-EF5B-4D5C-9BD6-663C5B5E7EC8}" presName="accent_1" presStyleCnt="0"/>
      <dgm:spPr/>
    </dgm:pt>
    <dgm:pt modelId="{9B64DA95-28F3-4F16-9813-5D678E6DE11E}" type="pres">
      <dgm:prSet presAssocID="{CD690129-EF5B-4D5C-9BD6-663C5B5E7EC8}" presName="accentRepeatNode" presStyleLbl="solidFgAcc1" presStyleIdx="0" presStyleCnt="1" custLinFactNeighborX="5182"/>
      <dgm:spPr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</dgm:ptLst>
  <dgm:cxnLst>
    <dgm:cxn modelId="{2A2AA532-A421-4737-9910-9CE8FE2688DF}" srcId="{F1195C9B-B548-4779-B8B5-CF9AD168A173}" destId="{CD690129-EF5B-4D5C-9BD6-663C5B5E7EC8}" srcOrd="0" destOrd="0" parTransId="{DD8247C4-DB59-4970-A450-44D72327835A}" sibTransId="{5EA31588-C45D-4FC4-90A7-F6F2DCE01EEB}"/>
    <dgm:cxn modelId="{B68D0968-78B5-4EF3-A732-3C25DD314391}" type="presOf" srcId="{CD690129-EF5B-4D5C-9BD6-663C5B5E7EC8}" destId="{521BBC40-21B5-4E6A-A7F1-B56A97BFF1D6}" srcOrd="0" destOrd="0" presId="urn:microsoft.com/office/officeart/2008/layout/VerticalCurvedList"/>
    <dgm:cxn modelId="{855EE4AD-9240-4554-A022-71E38640DC90}" type="presOf" srcId="{F1195C9B-B548-4779-B8B5-CF9AD168A173}" destId="{039CDACC-3728-4982-BE48-BB5502149622}" srcOrd="0" destOrd="0" presId="urn:microsoft.com/office/officeart/2008/layout/VerticalCurvedList"/>
    <dgm:cxn modelId="{55C378B1-4702-4444-898B-AFEB15920A5C}" type="presOf" srcId="{5EA31588-C45D-4FC4-90A7-F6F2DCE01EEB}" destId="{D02C9961-8A7C-4066-BA6F-2561B6460000}" srcOrd="0" destOrd="0" presId="urn:microsoft.com/office/officeart/2008/layout/VerticalCurvedList"/>
    <dgm:cxn modelId="{5FC54C75-A511-4C34-B098-32386FE35787}" type="presParOf" srcId="{039CDACC-3728-4982-BE48-BB5502149622}" destId="{D955932F-1AAC-45FB-AE9B-E065E37D0E1C}" srcOrd="0" destOrd="0" presId="urn:microsoft.com/office/officeart/2008/layout/VerticalCurvedList"/>
    <dgm:cxn modelId="{97446E02-C172-47A6-AA30-B8E8325144D8}" type="presParOf" srcId="{D955932F-1AAC-45FB-AE9B-E065E37D0E1C}" destId="{6390DC2E-B774-443B-99E4-241676BF5F2D}" srcOrd="0" destOrd="0" presId="urn:microsoft.com/office/officeart/2008/layout/VerticalCurvedList"/>
    <dgm:cxn modelId="{E861235C-A12A-48A9-8EF2-16037816C8BA}" type="presParOf" srcId="{6390DC2E-B774-443B-99E4-241676BF5F2D}" destId="{CCD4EE59-A719-44AE-9237-D916DBDA96E9}" srcOrd="0" destOrd="0" presId="urn:microsoft.com/office/officeart/2008/layout/VerticalCurvedList"/>
    <dgm:cxn modelId="{BE0EEA3E-BF2A-4F67-BA15-793CE5E67D97}" type="presParOf" srcId="{6390DC2E-B774-443B-99E4-241676BF5F2D}" destId="{D02C9961-8A7C-4066-BA6F-2561B6460000}" srcOrd="1" destOrd="0" presId="urn:microsoft.com/office/officeart/2008/layout/VerticalCurvedList"/>
    <dgm:cxn modelId="{3F6C8641-2523-4FDE-B121-A8E15F807310}" type="presParOf" srcId="{6390DC2E-B774-443B-99E4-241676BF5F2D}" destId="{7E25A3A2-C9C7-4E7B-8F94-1E9123E68BA9}" srcOrd="2" destOrd="0" presId="urn:microsoft.com/office/officeart/2008/layout/VerticalCurvedList"/>
    <dgm:cxn modelId="{00432B1F-E004-4280-8677-47B47A90A888}" type="presParOf" srcId="{6390DC2E-B774-443B-99E4-241676BF5F2D}" destId="{32A8A39A-DD24-4559-A3CB-A464D8E5B669}" srcOrd="3" destOrd="0" presId="urn:microsoft.com/office/officeart/2008/layout/VerticalCurvedList"/>
    <dgm:cxn modelId="{BC3D2C59-12C5-4823-A5E3-D3106F9FC0B9}" type="presParOf" srcId="{D955932F-1AAC-45FB-AE9B-E065E37D0E1C}" destId="{521BBC40-21B5-4E6A-A7F1-B56A97BFF1D6}" srcOrd="1" destOrd="0" presId="urn:microsoft.com/office/officeart/2008/layout/VerticalCurvedList"/>
    <dgm:cxn modelId="{B98CDFF3-7F9B-4962-A785-8A522A333C5F}" type="presParOf" srcId="{D955932F-1AAC-45FB-AE9B-E065E37D0E1C}" destId="{26BE35DF-D951-4ECB-97FC-30C97050AF0C}" srcOrd="2" destOrd="0" presId="urn:microsoft.com/office/officeart/2008/layout/VerticalCurvedList"/>
    <dgm:cxn modelId="{45E79F6B-2B7D-4CA6-A358-A1ADF909B5D8}" type="presParOf" srcId="{26BE35DF-D951-4ECB-97FC-30C97050AF0C}" destId="{9B64DA95-28F3-4F16-9813-5D678E6DE11E}" srcOrd="0" destOrd="0" presId="urn:microsoft.com/office/officeart/2008/layout/VerticalCurvedList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1195C9B-B548-4779-B8B5-CF9AD168A173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CD690129-EF5B-4D5C-9BD6-663C5B5E7EC8}">
      <dgm:prSet custT="1"/>
      <dgm:spPr>
        <a:noFill/>
        <a:effectLst/>
      </dgm:spPr>
      <dgm:t>
        <a:bodyPr/>
        <a:lstStyle/>
        <a:p>
          <a:pPr rtl="0"/>
          <a:r>
            <a:rPr lang="es-ES" sz="2200" b="1" u="none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Classroom</a:t>
          </a:r>
          <a:endParaRPr lang="es-AR" sz="2200" b="0" u="none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gm:t>
    </dgm:pt>
    <dgm:pt modelId="{DD8247C4-DB59-4970-A450-44D72327835A}" type="par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5EA31588-C45D-4FC4-90A7-F6F2DCE01EEB}" type="sib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039CDACC-3728-4982-BE48-BB5502149622}" type="pres">
      <dgm:prSet presAssocID="{F1195C9B-B548-4779-B8B5-CF9AD168A173}" presName="Name0" presStyleCnt="0">
        <dgm:presLayoutVars>
          <dgm:chMax val="7"/>
          <dgm:chPref val="7"/>
          <dgm:dir/>
        </dgm:presLayoutVars>
      </dgm:prSet>
      <dgm:spPr/>
    </dgm:pt>
    <dgm:pt modelId="{D955932F-1AAC-45FB-AE9B-E065E37D0E1C}" type="pres">
      <dgm:prSet presAssocID="{F1195C9B-B548-4779-B8B5-CF9AD168A173}" presName="Name1" presStyleCnt="0"/>
      <dgm:spPr/>
    </dgm:pt>
    <dgm:pt modelId="{6390DC2E-B774-443B-99E4-241676BF5F2D}" type="pres">
      <dgm:prSet presAssocID="{F1195C9B-B548-4779-B8B5-CF9AD168A173}" presName="cycle" presStyleCnt="0"/>
      <dgm:spPr/>
    </dgm:pt>
    <dgm:pt modelId="{CCD4EE59-A719-44AE-9237-D916DBDA96E9}" type="pres">
      <dgm:prSet presAssocID="{F1195C9B-B548-4779-B8B5-CF9AD168A173}" presName="srcNode" presStyleLbl="node1" presStyleIdx="0" presStyleCnt="1"/>
      <dgm:spPr/>
    </dgm:pt>
    <dgm:pt modelId="{D02C9961-8A7C-4066-BA6F-2561B6460000}" type="pres">
      <dgm:prSet presAssocID="{F1195C9B-B548-4779-B8B5-CF9AD168A173}" presName="conn" presStyleLbl="parChTrans1D2" presStyleIdx="0" presStyleCnt="1"/>
      <dgm:spPr/>
    </dgm:pt>
    <dgm:pt modelId="{7E25A3A2-C9C7-4E7B-8F94-1E9123E68BA9}" type="pres">
      <dgm:prSet presAssocID="{F1195C9B-B548-4779-B8B5-CF9AD168A173}" presName="extraNode" presStyleLbl="node1" presStyleIdx="0" presStyleCnt="1"/>
      <dgm:spPr/>
    </dgm:pt>
    <dgm:pt modelId="{32A8A39A-DD24-4559-A3CB-A464D8E5B669}" type="pres">
      <dgm:prSet presAssocID="{F1195C9B-B548-4779-B8B5-CF9AD168A173}" presName="dstNode" presStyleLbl="node1" presStyleIdx="0" presStyleCnt="1"/>
      <dgm:spPr/>
    </dgm:pt>
    <dgm:pt modelId="{521BBC40-21B5-4E6A-A7F1-B56A97BFF1D6}" type="pres">
      <dgm:prSet presAssocID="{CD690129-EF5B-4D5C-9BD6-663C5B5E7EC8}" presName="text_1" presStyleLbl="node1" presStyleIdx="0" presStyleCnt="1" custLinFactNeighborY="-32940">
        <dgm:presLayoutVars>
          <dgm:bulletEnabled val="1"/>
        </dgm:presLayoutVars>
      </dgm:prSet>
      <dgm:spPr/>
    </dgm:pt>
    <dgm:pt modelId="{26BE35DF-D951-4ECB-97FC-30C97050AF0C}" type="pres">
      <dgm:prSet presAssocID="{CD690129-EF5B-4D5C-9BD6-663C5B5E7EC8}" presName="accent_1" presStyleCnt="0"/>
      <dgm:spPr/>
    </dgm:pt>
    <dgm:pt modelId="{9B64DA95-28F3-4F16-9813-5D678E6DE11E}" type="pres">
      <dgm:prSet presAssocID="{CD690129-EF5B-4D5C-9BD6-663C5B5E7EC8}" presName="accentRepeatNode" presStyleLbl="solidFgAcc1" presStyleIdx="0" presStyleCnt="1" custLinFactNeighborX="5182"/>
      <dgm:spPr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</dgm:ptLst>
  <dgm:cxnLst>
    <dgm:cxn modelId="{2A2AA532-A421-4737-9910-9CE8FE2688DF}" srcId="{F1195C9B-B548-4779-B8B5-CF9AD168A173}" destId="{CD690129-EF5B-4D5C-9BD6-663C5B5E7EC8}" srcOrd="0" destOrd="0" parTransId="{DD8247C4-DB59-4970-A450-44D72327835A}" sibTransId="{5EA31588-C45D-4FC4-90A7-F6F2DCE01EEB}"/>
    <dgm:cxn modelId="{B68D0968-78B5-4EF3-A732-3C25DD314391}" type="presOf" srcId="{CD690129-EF5B-4D5C-9BD6-663C5B5E7EC8}" destId="{521BBC40-21B5-4E6A-A7F1-B56A97BFF1D6}" srcOrd="0" destOrd="0" presId="urn:microsoft.com/office/officeart/2008/layout/VerticalCurvedList"/>
    <dgm:cxn modelId="{855EE4AD-9240-4554-A022-71E38640DC90}" type="presOf" srcId="{F1195C9B-B548-4779-B8B5-CF9AD168A173}" destId="{039CDACC-3728-4982-BE48-BB5502149622}" srcOrd="0" destOrd="0" presId="urn:microsoft.com/office/officeart/2008/layout/VerticalCurvedList"/>
    <dgm:cxn modelId="{55C378B1-4702-4444-898B-AFEB15920A5C}" type="presOf" srcId="{5EA31588-C45D-4FC4-90A7-F6F2DCE01EEB}" destId="{D02C9961-8A7C-4066-BA6F-2561B6460000}" srcOrd="0" destOrd="0" presId="urn:microsoft.com/office/officeart/2008/layout/VerticalCurvedList"/>
    <dgm:cxn modelId="{5FC54C75-A511-4C34-B098-32386FE35787}" type="presParOf" srcId="{039CDACC-3728-4982-BE48-BB5502149622}" destId="{D955932F-1AAC-45FB-AE9B-E065E37D0E1C}" srcOrd="0" destOrd="0" presId="urn:microsoft.com/office/officeart/2008/layout/VerticalCurvedList"/>
    <dgm:cxn modelId="{97446E02-C172-47A6-AA30-B8E8325144D8}" type="presParOf" srcId="{D955932F-1AAC-45FB-AE9B-E065E37D0E1C}" destId="{6390DC2E-B774-443B-99E4-241676BF5F2D}" srcOrd="0" destOrd="0" presId="urn:microsoft.com/office/officeart/2008/layout/VerticalCurvedList"/>
    <dgm:cxn modelId="{E861235C-A12A-48A9-8EF2-16037816C8BA}" type="presParOf" srcId="{6390DC2E-B774-443B-99E4-241676BF5F2D}" destId="{CCD4EE59-A719-44AE-9237-D916DBDA96E9}" srcOrd="0" destOrd="0" presId="urn:microsoft.com/office/officeart/2008/layout/VerticalCurvedList"/>
    <dgm:cxn modelId="{BE0EEA3E-BF2A-4F67-BA15-793CE5E67D97}" type="presParOf" srcId="{6390DC2E-B774-443B-99E4-241676BF5F2D}" destId="{D02C9961-8A7C-4066-BA6F-2561B6460000}" srcOrd="1" destOrd="0" presId="urn:microsoft.com/office/officeart/2008/layout/VerticalCurvedList"/>
    <dgm:cxn modelId="{3F6C8641-2523-4FDE-B121-A8E15F807310}" type="presParOf" srcId="{6390DC2E-B774-443B-99E4-241676BF5F2D}" destId="{7E25A3A2-C9C7-4E7B-8F94-1E9123E68BA9}" srcOrd="2" destOrd="0" presId="urn:microsoft.com/office/officeart/2008/layout/VerticalCurvedList"/>
    <dgm:cxn modelId="{00432B1F-E004-4280-8677-47B47A90A888}" type="presParOf" srcId="{6390DC2E-B774-443B-99E4-241676BF5F2D}" destId="{32A8A39A-DD24-4559-A3CB-A464D8E5B669}" srcOrd="3" destOrd="0" presId="urn:microsoft.com/office/officeart/2008/layout/VerticalCurvedList"/>
    <dgm:cxn modelId="{BC3D2C59-12C5-4823-A5E3-D3106F9FC0B9}" type="presParOf" srcId="{D955932F-1AAC-45FB-AE9B-E065E37D0E1C}" destId="{521BBC40-21B5-4E6A-A7F1-B56A97BFF1D6}" srcOrd="1" destOrd="0" presId="urn:microsoft.com/office/officeart/2008/layout/VerticalCurvedList"/>
    <dgm:cxn modelId="{B98CDFF3-7F9B-4962-A785-8A522A333C5F}" type="presParOf" srcId="{D955932F-1AAC-45FB-AE9B-E065E37D0E1C}" destId="{26BE35DF-D951-4ECB-97FC-30C97050AF0C}" srcOrd="2" destOrd="0" presId="urn:microsoft.com/office/officeart/2008/layout/VerticalCurvedList"/>
    <dgm:cxn modelId="{45E79F6B-2B7D-4CA6-A358-A1ADF909B5D8}" type="presParOf" srcId="{26BE35DF-D951-4ECB-97FC-30C97050AF0C}" destId="{9B64DA95-28F3-4F16-9813-5D678E6DE11E}" srcOrd="0" destOrd="0" presId="urn:microsoft.com/office/officeart/2008/layout/VerticalCurvedList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1195C9B-B548-4779-B8B5-CF9AD168A173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CD690129-EF5B-4D5C-9BD6-663C5B5E7EC8}">
      <dgm:prSet custT="1"/>
      <dgm:spPr>
        <a:noFill/>
        <a:effectLst/>
      </dgm:spPr>
      <dgm:t>
        <a:bodyPr/>
        <a:lstStyle/>
        <a:p>
          <a:pPr rtl="0"/>
          <a:r>
            <a:rPr lang="es-ES" sz="2200" b="1" u="none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Classroom</a:t>
          </a:r>
          <a:endParaRPr lang="es-AR" sz="2200" b="0" u="none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gm:t>
    </dgm:pt>
    <dgm:pt modelId="{DD8247C4-DB59-4970-A450-44D72327835A}" type="par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5EA31588-C45D-4FC4-90A7-F6F2DCE01EEB}" type="sib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039CDACC-3728-4982-BE48-BB5502149622}" type="pres">
      <dgm:prSet presAssocID="{F1195C9B-B548-4779-B8B5-CF9AD168A173}" presName="Name0" presStyleCnt="0">
        <dgm:presLayoutVars>
          <dgm:chMax val="7"/>
          <dgm:chPref val="7"/>
          <dgm:dir/>
        </dgm:presLayoutVars>
      </dgm:prSet>
      <dgm:spPr/>
    </dgm:pt>
    <dgm:pt modelId="{D955932F-1AAC-45FB-AE9B-E065E37D0E1C}" type="pres">
      <dgm:prSet presAssocID="{F1195C9B-B548-4779-B8B5-CF9AD168A173}" presName="Name1" presStyleCnt="0"/>
      <dgm:spPr/>
    </dgm:pt>
    <dgm:pt modelId="{6390DC2E-B774-443B-99E4-241676BF5F2D}" type="pres">
      <dgm:prSet presAssocID="{F1195C9B-B548-4779-B8B5-CF9AD168A173}" presName="cycle" presStyleCnt="0"/>
      <dgm:spPr/>
    </dgm:pt>
    <dgm:pt modelId="{CCD4EE59-A719-44AE-9237-D916DBDA96E9}" type="pres">
      <dgm:prSet presAssocID="{F1195C9B-B548-4779-B8B5-CF9AD168A173}" presName="srcNode" presStyleLbl="node1" presStyleIdx="0" presStyleCnt="1"/>
      <dgm:spPr/>
    </dgm:pt>
    <dgm:pt modelId="{D02C9961-8A7C-4066-BA6F-2561B6460000}" type="pres">
      <dgm:prSet presAssocID="{F1195C9B-B548-4779-B8B5-CF9AD168A173}" presName="conn" presStyleLbl="parChTrans1D2" presStyleIdx="0" presStyleCnt="1"/>
      <dgm:spPr/>
    </dgm:pt>
    <dgm:pt modelId="{7E25A3A2-C9C7-4E7B-8F94-1E9123E68BA9}" type="pres">
      <dgm:prSet presAssocID="{F1195C9B-B548-4779-B8B5-CF9AD168A173}" presName="extraNode" presStyleLbl="node1" presStyleIdx="0" presStyleCnt="1"/>
      <dgm:spPr/>
    </dgm:pt>
    <dgm:pt modelId="{32A8A39A-DD24-4559-A3CB-A464D8E5B669}" type="pres">
      <dgm:prSet presAssocID="{F1195C9B-B548-4779-B8B5-CF9AD168A173}" presName="dstNode" presStyleLbl="node1" presStyleIdx="0" presStyleCnt="1"/>
      <dgm:spPr/>
    </dgm:pt>
    <dgm:pt modelId="{521BBC40-21B5-4E6A-A7F1-B56A97BFF1D6}" type="pres">
      <dgm:prSet presAssocID="{CD690129-EF5B-4D5C-9BD6-663C5B5E7EC8}" presName="text_1" presStyleLbl="node1" presStyleIdx="0" presStyleCnt="1" custLinFactNeighborY="-32940">
        <dgm:presLayoutVars>
          <dgm:bulletEnabled val="1"/>
        </dgm:presLayoutVars>
      </dgm:prSet>
      <dgm:spPr/>
    </dgm:pt>
    <dgm:pt modelId="{26BE35DF-D951-4ECB-97FC-30C97050AF0C}" type="pres">
      <dgm:prSet presAssocID="{CD690129-EF5B-4D5C-9BD6-663C5B5E7EC8}" presName="accent_1" presStyleCnt="0"/>
      <dgm:spPr/>
    </dgm:pt>
    <dgm:pt modelId="{9B64DA95-28F3-4F16-9813-5D678E6DE11E}" type="pres">
      <dgm:prSet presAssocID="{CD690129-EF5B-4D5C-9BD6-663C5B5E7EC8}" presName="accentRepeatNode" presStyleLbl="solidFgAcc1" presStyleIdx="0" presStyleCnt="1" custLinFactNeighborX="5182"/>
      <dgm:spPr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</dgm:ptLst>
  <dgm:cxnLst>
    <dgm:cxn modelId="{2A2AA532-A421-4737-9910-9CE8FE2688DF}" srcId="{F1195C9B-B548-4779-B8B5-CF9AD168A173}" destId="{CD690129-EF5B-4D5C-9BD6-663C5B5E7EC8}" srcOrd="0" destOrd="0" parTransId="{DD8247C4-DB59-4970-A450-44D72327835A}" sibTransId="{5EA31588-C45D-4FC4-90A7-F6F2DCE01EEB}"/>
    <dgm:cxn modelId="{B68D0968-78B5-4EF3-A732-3C25DD314391}" type="presOf" srcId="{CD690129-EF5B-4D5C-9BD6-663C5B5E7EC8}" destId="{521BBC40-21B5-4E6A-A7F1-B56A97BFF1D6}" srcOrd="0" destOrd="0" presId="urn:microsoft.com/office/officeart/2008/layout/VerticalCurvedList"/>
    <dgm:cxn modelId="{855EE4AD-9240-4554-A022-71E38640DC90}" type="presOf" srcId="{F1195C9B-B548-4779-B8B5-CF9AD168A173}" destId="{039CDACC-3728-4982-BE48-BB5502149622}" srcOrd="0" destOrd="0" presId="urn:microsoft.com/office/officeart/2008/layout/VerticalCurvedList"/>
    <dgm:cxn modelId="{55C378B1-4702-4444-898B-AFEB15920A5C}" type="presOf" srcId="{5EA31588-C45D-4FC4-90A7-F6F2DCE01EEB}" destId="{D02C9961-8A7C-4066-BA6F-2561B6460000}" srcOrd="0" destOrd="0" presId="urn:microsoft.com/office/officeart/2008/layout/VerticalCurvedList"/>
    <dgm:cxn modelId="{5FC54C75-A511-4C34-B098-32386FE35787}" type="presParOf" srcId="{039CDACC-3728-4982-BE48-BB5502149622}" destId="{D955932F-1AAC-45FB-AE9B-E065E37D0E1C}" srcOrd="0" destOrd="0" presId="urn:microsoft.com/office/officeart/2008/layout/VerticalCurvedList"/>
    <dgm:cxn modelId="{97446E02-C172-47A6-AA30-B8E8325144D8}" type="presParOf" srcId="{D955932F-1AAC-45FB-AE9B-E065E37D0E1C}" destId="{6390DC2E-B774-443B-99E4-241676BF5F2D}" srcOrd="0" destOrd="0" presId="urn:microsoft.com/office/officeart/2008/layout/VerticalCurvedList"/>
    <dgm:cxn modelId="{E861235C-A12A-48A9-8EF2-16037816C8BA}" type="presParOf" srcId="{6390DC2E-B774-443B-99E4-241676BF5F2D}" destId="{CCD4EE59-A719-44AE-9237-D916DBDA96E9}" srcOrd="0" destOrd="0" presId="urn:microsoft.com/office/officeart/2008/layout/VerticalCurvedList"/>
    <dgm:cxn modelId="{BE0EEA3E-BF2A-4F67-BA15-793CE5E67D97}" type="presParOf" srcId="{6390DC2E-B774-443B-99E4-241676BF5F2D}" destId="{D02C9961-8A7C-4066-BA6F-2561B6460000}" srcOrd="1" destOrd="0" presId="urn:microsoft.com/office/officeart/2008/layout/VerticalCurvedList"/>
    <dgm:cxn modelId="{3F6C8641-2523-4FDE-B121-A8E15F807310}" type="presParOf" srcId="{6390DC2E-B774-443B-99E4-241676BF5F2D}" destId="{7E25A3A2-C9C7-4E7B-8F94-1E9123E68BA9}" srcOrd="2" destOrd="0" presId="urn:microsoft.com/office/officeart/2008/layout/VerticalCurvedList"/>
    <dgm:cxn modelId="{00432B1F-E004-4280-8677-47B47A90A888}" type="presParOf" srcId="{6390DC2E-B774-443B-99E4-241676BF5F2D}" destId="{32A8A39A-DD24-4559-A3CB-A464D8E5B669}" srcOrd="3" destOrd="0" presId="urn:microsoft.com/office/officeart/2008/layout/VerticalCurvedList"/>
    <dgm:cxn modelId="{BC3D2C59-12C5-4823-A5E3-D3106F9FC0B9}" type="presParOf" srcId="{D955932F-1AAC-45FB-AE9B-E065E37D0E1C}" destId="{521BBC40-21B5-4E6A-A7F1-B56A97BFF1D6}" srcOrd="1" destOrd="0" presId="urn:microsoft.com/office/officeart/2008/layout/VerticalCurvedList"/>
    <dgm:cxn modelId="{B98CDFF3-7F9B-4962-A785-8A522A333C5F}" type="presParOf" srcId="{D955932F-1AAC-45FB-AE9B-E065E37D0E1C}" destId="{26BE35DF-D951-4ECB-97FC-30C97050AF0C}" srcOrd="2" destOrd="0" presId="urn:microsoft.com/office/officeart/2008/layout/VerticalCurvedList"/>
    <dgm:cxn modelId="{45E79F6B-2B7D-4CA6-A358-A1ADF909B5D8}" type="presParOf" srcId="{26BE35DF-D951-4ECB-97FC-30C97050AF0C}" destId="{9B64DA95-28F3-4F16-9813-5D678E6DE11E}" srcOrd="0" destOrd="0" presId="urn:microsoft.com/office/officeart/2008/layout/VerticalCurvedList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195C9B-B548-4779-B8B5-CF9AD168A173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CD690129-EF5B-4D5C-9BD6-663C5B5E7EC8}">
      <dgm:prSet custT="1"/>
      <dgm:spPr>
        <a:noFill/>
        <a:effectLst/>
      </dgm:spPr>
      <dgm:t>
        <a:bodyPr/>
        <a:lstStyle/>
        <a:p>
          <a:pPr rtl="0"/>
          <a:r>
            <a:rPr lang="es-ES" sz="2200" b="1" u="none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Clases presenciales</a:t>
          </a:r>
          <a:endParaRPr lang="es-AR" sz="2200" b="0" u="none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gm:t>
    </dgm:pt>
    <dgm:pt modelId="{DD8247C4-DB59-4970-A450-44D72327835A}" type="par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5EA31588-C45D-4FC4-90A7-F6F2DCE01EEB}" type="sib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039CDACC-3728-4982-BE48-BB5502149622}" type="pres">
      <dgm:prSet presAssocID="{F1195C9B-B548-4779-B8B5-CF9AD168A173}" presName="Name0" presStyleCnt="0">
        <dgm:presLayoutVars>
          <dgm:chMax val="7"/>
          <dgm:chPref val="7"/>
          <dgm:dir/>
        </dgm:presLayoutVars>
      </dgm:prSet>
      <dgm:spPr/>
    </dgm:pt>
    <dgm:pt modelId="{D955932F-1AAC-45FB-AE9B-E065E37D0E1C}" type="pres">
      <dgm:prSet presAssocID="{F1195C9B-B548-4779-B8B5-CF9AD168A173}" presName="Name1" presStyleCnt="0"/>
      <dgm:spPr/>
    </dgm:pt>
    <dgm:pt modelId="{6390DC2E-B774-443B-99E4-241676BF5F2D}" type="pres">
      <dgm:prSet presAssocID="{F1195C9B-B548-4779-B8B5-CF9AD168A173}" presName="cycle" presStyleCnt="0"/>
      <dgm:spPr/>
    </dgm:pt>
    <dgm:pt modelId="{CCD4EE59-A719-44AE-9237-D916DBDA96E9}" type="pres">
      <dgm:prSet presAssocID="{F1195C9B-B548-4779-B8B5-CF9AD168A173}" presName="srcNode" presStyleLbl="node1" presStyleIdx="0" presStyleCnt="1"/>
      <dgm:spPr/>
    </dgm:pt>
    <dgm:pt modelId="{D02C9961-8A7C-4066-BA6F-2561B6460000}" type="pres">
      <dgm:prSet presAssocID="{F1195C9B-B548-4779-B8B5-CF9AD168A173}" presName="conn" presStyleLbl="parChTrans1D2" presStyleIdx="0" presStyleCnt="1"/>
      <dgm:spPr/>
    </dgm:pt>
    <dgm:pt modelId="{7E25A3A2-C9C7-4E7B-8F94-1E9123E68BA9}" type="pres">
      <dgm:prSet presAssocID="{F1195C9B-B548-4779-B8B5-CF9AD168A173}" presName="extraNode" presStyleLbl="node1" presStyleIdx="0" presStyleCnt="1"/>
      <dgm:spPr/>
    </dgm:pt>
    <dgm:pt modelId="{32A8A39A-DD24-4559-A3CB-A464D8E5B669}" type="pres">
      <dgm:prSet presAssocID="{F1195C9B-B548-4779-B8B5-CF9AD168A173}" presName="dstNode" presStyleLbl="node1" presStyleIdx="0" presStyleCnt="1"/>
      <dgm:spPr/>
    </dgm:pt>
    <dgm:pt modelId="{521BBC40-21B5-4E6A-A7F1-B56A97BFF1D6}" type="pres">
      <dgm:prSet presAssocID="{CD690129-EF5B-4D5C-9BD6-663C5B5E7EC8}" presName="text_1" presStyleLbl="node1" presStyleIdx="0" presStyleCnt="1" custLinFactNeighborY="-32940">
        <dgm:presLayoutVars>
          <dgm:bulletEnabled val="1"/>
        </dgm:presLayoutVars>
      </dgm:prSet>
      <dgm:spPr/>
    </dgm:pt>
    <dgm:pt modelId="{26BE35DF-D951-4ECB-97FC-30C97050AF0C}" type="pres">
      <dgm:prSet presAssocID="{CD690129-EF5B-4D5C-9BD6-663C5B5E7EC8}" presName="accent_1" presStyleCnt="0"/>
      <dgm:spPr/>
    </dgm:pt>
    <dgm:pt modelId="{9B64DA95-28F3-4F16-9813-5D678E6DE11E}" type="pres">
      <dgm:prSet presAssocID="{CD690129-EF5B-4D5C-9BD6-663C5B5E7EC8}" presName="accentRepeatNode" presStyleLbl="solidFgAcc1" presStyleIdx="0" presStyleCnt="1" custLinFactNeighborX="5182"/>
      <dgm:spPr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</dgm:ptLst>
  <dgm:cxnLst>
    <dgm:cxn modelId="{2A2AA532-A421-4737-9910-9CE8FE2688DF}" srcId="{F1195C9B-B548-4779-B8B5-CF9AD168A173}" destId="{CD690129-EF5B-4D5C-9BD6-663C5B5E7EC8}" srcOrd="0" destOrd="0" parTransId="{DD8247C4-DB59-4970-A450-44D72327835A}" sibTransId="{5EA31588-C45D-4FC4-90A7-F6F2DCE01EEB}"/>
    <dgm:cxn modelId="{B68D0968-78B5-4EF3-A732-3C25DD314391}" type="presOf" srcId="{CD690129-EF5B-4D5C-9BD6-663C5B5E7EC8}" destId="{521BBC40-21B5-4E6A-A7F1-B56A97BFF1D6}" srcOrd="0" destOrd="0" presId="urn:microsoft.com/office/officeart/2008/layout/VerticalCurvedList"/>
    <dgm:cxn modelId="{855EE4AD-9240-4554-A022-71E38640DC90}" type="presOf" srcId="{F1195C9B-B548-4779-B8B5-CF9AD168A173}" destId="{039CDACC-3728-4982-BE48-BB5502149622}" srcOrd="0" destOrd="0" presId="urn:microsoft.com/office/officeart/2008/layout/VerticalCurvedList"/>
    <dgm:cxn modelId="{55C378B1-4702-4444-898B-AFEB15920A5C}" type="presOf" srcId="{5EA31588-C45D-4FC4-90A7-F6F2DCE01EEB}" destId="{D02C9961-8A7C-4066-BA6F-2561B6460000}" srcOrd="0" destOrd="0" presId="urn:microsoft.com/office/officeart/2008/layout/VerticalCurvedList"/>
    <dgm:cxn modelId="{5FC54C75-A511-4C34-B098-32386FE35787}" type="presParOf" srcId="{039CDACC-3728-4982-BE48-BB5502149622}" destId="{D955932F-1AAC-45FB-AE9B-E065E37D0E1C}" srcOrd="0" destOrd="0" presId="urn:microsoft.com/office/officeart/2008/layout/VerticalCurvedList"/>
    <dgm:cxn modelId="{97446E02-C172-47A6-AA30-B8E8325144D8}" type="presParOf" srcId="{D955932F-1AAC-45FB-AE9B-E065E37D0E1C}" destId="{6390DC2E-B774-443B-99E4-241676BF5F2D}" srcOrd="0" destOrd="0" presId="urn:microsoft.com/office/officeart/2008/layout/VerticalCurvedList"/>
    <dgm:cxn modelId="{E861235C-A12A-48A9-8EF2-16037816C8BA}" type="presParOf" srcId="{6390DC2E-B774-443B-99E4-241676BF5F2D}" destId="{CCD4EE59-A719-44AE-9237-D916DBDA96E9}" srcOrd="0" destOrd="0" presId="urn:microsoft.com/office/officeart/2008/layout/VerticalCurvedList"/>
    <dgm:cxn modelId="{BE0EEA3E-BF2A-4F67-BA15-793CE5E67D97}" type="presParOf" srcId="{6390DC2E-B774-443B-99E4-241676BF5F2D}" destId="{D02C9961-8A7C-4066-BA6F-2561B6460000}" srcOrd="1" destOrd="0" presId="urn:microsoft.com/office/officeart/2008/layout/VerticalCurvedList"/>
    <dgm:cxn modelId="{3F6C8641-2523-4FDE-B121-A8E15F807310}" type="presParOf" srcId="{6390DC2E-B774-443B-99E4-241676BF5F2D}" destId="{7E25A3A2-C9C7-4E7B-8F94-1E9123E68BA9}" srcOrd="2" destOrd="0" presId="urn:microsoft.com/office/officeart/2008/layout/VerticalCurvedList"/>
    <dgm:cxn modelId="{00432B1F-E004-4280-8677-47B47A90A888}" type="presParOf" srcId="{6390DC2E-B774-443B-99E4-241676BF5F2D}" destId="{32A8A39A-DD24-4559-A3CB-A464D8E5B669}" srcOrd="3" destOrd="0" presId="urn:microsoft.com/office/officeart/2008/layout/VerticalCurvedList"/>
    <dgm:cxn modelId="{BC3D2C59-12C5-4823-A5E3-D3106F9FC0B9}" type="presParOf" srcId="{D955932F-1AAC-45FB-AE9B-E065E37D0E1C}" destId="{521BBC40-21B5-4E6A-A7F1-B56A97BFF1D6}" srcOrd="1" destOrd="0" presId="urn:microsoft.com/office/officeart/2008/layout/VerticalCurvedList"/>
    <dgm:cxn modelId="{B98CDFF3-7F9B-4962-A785-8A522A333C5F}" type="presParOf" srcId="{D955932F-1AAC-45FB-AE9B-E065E37D0E1C}" destId="{26BE35DF-D951-4ECB-97FC-30C97050AF0C}" srcOrd="2" destOrd="0" presId="urn:microsoft.com/office/officeart/2008/layout/VerticalCurvedList"/>
    <dgm:cxn modelId="{45E79F6B-2B7D-4CA6-A358-A1ADF909B5D8}" type="presParOf" srcId="{26BE35DF-D951-4ECB-97FC-30C97050AF0C}" destId="{9B64DA95-28F3-4F16-9813-5D678E6DE11E}" srcOrd="0" destOrd="0" presId="urn:microsoft.com/office/officeart/2008/layout/VerticalCurvedList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1195C9B-B548-4779-B8B5-CF9AD168A173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CD690129-EF5B-4D5C-9BD6-663C5B5E7EC8}">
      <dgm:prSet custT="1"/>
      <dgm:spPr>
        <a:noFill/>
        <a:effectLst/>
      </dgm:spPr>
      <dgm:t>
        <a:bodyPr/>
        <a:lstStyle/>
        <a:p>
          <a:pPr rtl="0"/>
          <a:r>
            <a:rPr lang="es-ES" sz="2200" b="1" u="none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Classroom</a:t>
          </a:r>
          <a:endParaRPr lang="es-AR" sz="2200" b="0" u="none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gm:t>
    </dgm:pt>
    <dgm:pt modelId="{DD8247C4-DB59-4970-A450-44D72327835A}" type="par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5EA31588-C45D-4FC4-90A7-F6F2DCE01EEB}" type="sib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039CDACC-3728-4982-BE48-BB5502149622}" type="pres">
      <dgm:prSet presAssocID="{F1195C9B-B548-4779-B8B5-CF9AD168A173}" presName="Name0" presStyleCnt="0">
        <dgm:presLayoutVars>
          <dgm:chMax val="7"/>
          <dgm:chPref val="7"/>
          <dgm:dir/>
        </dgm:presLayoutVars>
      </dgm:prSet>
      <dgm:spPr/>
    </dgm:pt>
    <dgm:pt modelId="{D955932F-1AAC-45FB-AE9B-E065E37D0E1C}" type="pres">
      <dgm:prSet presAssocID="{F1195C9B-B548-4779-B8B5-CF9AD168A173}" presName="Name1" presStyleCnt="0"/>
      <dgm:spPr/>
    </dgm:pt>
    <dgm:pt modelId="{6390DC2E-B774-443B-99E4-241676BF5F2D}" type="pres">
      <dgm:prSet presAssocID="{F1195C9B-B548-4779-B8B5-CF9AD168A173}" presName="cycle" presStyleCnt="0"/>
      <dgm:spPr/>
    </dgm:pt>
    <dgm:pt modelId="{CCD4EE59-A719-44AE-9237-D916DBDA96E9}" type="pres">
      <dgm:prSet presAssocID="{F1195C9B-B548-4779-B8B5-CF9AD168A173}" presName="srcNode" presStyleLbl="node1" presStyleIdx="0" presStyleCnt="1"/>
      <dgm:spPr/>
    </dgm:pt>
    <dgm:pt modelId="{D02C9961-8A7C-4066-BA6F-2561B6460000}" type="pres">
      <dgm:prSet presAssocID="{F1195C9B-B548-4779-B8B5-CF9AD168A173}" presName="conn" presStyleLbl="parChTrans1D2" presStyleIdx="0" presStyleCnt="1"/>
      <dgm:spPr/>
    </dgm:pt>
    <dgm:pt modelId="{7E25A3A2-C9C7-4E7B-8F94-1E9123E68BA9}" type="pres">
      <dgm:prSet presAssocID="{F1195C9B-B548-4779-B8B5-CF9AD168A173}" presName="extraNode" presStyleLbl="node1" presStyleIdx="0" presStyleCnt="1"/>
      <dgm:spPr/>
    </dgm:pt>
    <dgm:pt modelId="{32A8A39A-DD24-4559-A3CB-A464D8E5B669}" type="pres">
      <dgm:prSet presAssocID="{F1195C9B-B548-4779-B8B5-CF9AD168A173}" presName="dstNode" presStyleLbl="node1" presStyleIdx="0" presStyleCnt="1"/>
      <dgm:spPr/>
    </dgm:pt>
    <dgm:pt modelId="{521BBC40-21B5-4E6A-A7F1-B56A97BFF1D6}" type="pres">
      <dgm:prSet presAssocID="{CD690129-EF5B-4D5C-9BD6-663C5B5E7EC8}" presName="text_1" presStyleLbl="node1" presStyleIdx="0" presStyleCnt="1" custLinFactNeighborY="-32940">
        <dgm:presLayoutVars>
          <dgm:bulletEnabled val="1"/>
        </dgm:presLayoutVars>
      </dgm:prSet>
      <dgm:spPr/>
    </dgm:pt>
    <dgm:pt modelId="{26BE35DF-D951-4ECB-97FC-30C97050AF0C}" type="pres">
      <dgm:prSet presAssocID="{CD690129-EF5B-4D5C-9BD6-663C5B5E7EC8}" presName="accent_1" presStyleCnt="0"/>
      <dgm:spPr/>
    </dgm:pt>
    <dgm:pt modelId="{9B64DA95-28F3-4F16-9813-5D678E6DE11E}" type="pres">
      <dgm:prSet presAssocID="{CD690129-EF5B-4D5C-9BD6-663C5B5E7EC8}" presName="accentRepeatNode" presStyleLbl="solidFgAcc1" presStyleIdx="0" presStyleCnt="1" custLinFactNeighborX="5182"/>
      <dgm:spPr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</dgm:ptLst>
  <dgm:cxnLst>
    <dgm:cxn modelId="{2A2AA532-A421-4737-9910-9CE8FE2688DF}" srcId="{F1195C9B-B548-4779-B8B5-CF9AD168A173}" destId="{CD690129-EF5B-4D5C-9BD6-663C5B5E7EC8}" srcOrd="0" destOrd="0" parTransId="{DD8247C4-DB59-4970-A450-44D72327835A}" sibTransId="{5EA31588-C45D-4FC4-90A7-F6F2DCE01EEB}"/>
    <dgm:cxn modelId="{B68D0968-78B5-4EF3-A732-3C25DD314391}" type="presOf" srcId="{CD690129-EF5B-4D5C-9BD6-663C5B5E7EC8}" destId="{521BBC40-21B5-4E6A-A7F1-B56A97BFF1D6}" srcOrd="0" destOrd="0" presId="urn:microsoft.com/office/officeart/2008/layout/VerticalCurvedList"/>
    <dgm:cxn modelId="{855EE4AD-9240-4554-A022-71E38640DC90}" type="presOf" srcId="{F1195C9B-B548-4779-B8B5-CF9AD168A173}" destId="{039CDACC-3728-4982-BE48-BB5502149622}" srcOrd="0" destOrd="0" presId="urn:microsoft.com/office/officeart/2008/layout/VerticalCurvedList"/>
    <dgm:cxn modelId="{55C378B1-4702-4444-898B-AFEB15920A5C}" type="presOf" srcId="{5EA31588-C45D-4FC4-90A7-F6F2DCE01EEB}" destId="{D02C9961-8A7C-4066-BA6F-2561B6460000}" srcOrd="0" destOrd="0" presId="urn:microsoft.com/office/officeart/2008/layout/VerticalCurvedList"/>
    <dgm:cxn modelId="{5FC54C75-A511-4C34-B098-32386FE35787}" type="presParOf" srcId="{039CDACC-3728-4982-BE48-BB5502149622}" destId="{D955932F-1AAC-45FB-AE9B-E065E37D0E1C}" srcOrd="0" destOrd="0" presId="urn:microsoft.com/office/officeart/2008/layout/VerticalCurvedList"/>
    <dgm:cxn modelId="{97446E02-C172-47A6-AA30-B8E8325144D8}" type="presParOf" srcId="{D955932F-1AAC-45FB-AE9B-E065E37D0E1C}" destId="{6390DC2E-B774-443B-99E4-241676BF5F2D}" srcOrd="0" destOrd="0" presId="urn:microsoft.com/office/officeart/2008/layout/VerticalCurvedList"/>
    <dgm:cxn modelId="{E861235C-A12A-48A9-8EF2-16037816C8BA}" type="presParOf" srcId="{6390DC2E-B774-443B-99E4-241676BF5F2D}" destId="{CCD4EE59-A719-44AE-9237-D916DBDA96E9}" srcOrd="0" destOrd="0" presId="urn:microsoft.com/office/officeart/2008/layout/VerticalCurvedList"/>
    <dgm:cxn modelId="{BE0EEA3E-BF2A-4F67-BA15-793CE5E67D97}" type="presParOf" srcId="{6390DC2E-B774-443B-99E4-241676BF5F2D}" destId="{D02C9961-8A7C-4066-BA6F-2561B6460000}" srcOrd="1" destOrd="0" presId="urn:microsoft.com/office/officeart/2008/layout/VerticalCurvedList"/>
    <dgm:cxn modelId="{3F6C8641-2523-4FDE-B121-A8E15F807310}" type="presParOf" srcId="{6390DC2E-B774-443B-99E4-241676BF5F2D}" destId="{7E25A3A2-C9C7-4E7B-8F94-1E9123E68BA9}" srcOrd="2" destOrd="0" presId="urn:microsoft.com/office/officeart/2008/layout/VerticalCurvedList"/>
    <dgm:cxn modelId="{00432B1F-E004-4280-8677-47B47A90A888}" type="presParOf" srcId="{6390DC2E-B774-443B-99E4-241676BF5F2D}" destId="{32A8A39A-DD24-4559-A3CB-A464D8E5B669}" srcOrd="3" destOrd="0" presId="urn:microsoft.com/office/officeart/2008/layout/VerticalCurvedList"/>
    <dgm:cxn modelId="{BC3D2C59-12C5-4823-A5E3-D3106F9FC0B9}" type="presParOf" srcId="{D955932F-1AAC-45FB-AE9B-E065E37D0E1C}" destId="{521BBC40-21B5-4E6A-A7F1-B56A97BFF1D6}" srcOrd="1" destOrd="0" presId="urn:microsoft.com/office/officeart/2008/layout/VerticalCurvedList"/>
    <dgm:cxn modelId="{B98CDFF3-7F9B-4962-A785-8A522A333C5F}" type="presParOf" srcId="{D955932F-1AAC-45FB-AE9B-E065E37D0E1C}" destId="{26BE35DF-D951-4ECB-97FC-30C97050AF0C}" srcOrd="2" destOrd="0" presId="urn:microsoft.com/office/officeart/2008/layout/VerticalCurvedList"/>
    <dgm:cxn modelId="{45E79F6B-2B7D-4CA6-A358-A1ADF909B5D8}" type="presParOf" srcId="{26BE35DF-D951-4ECB-97FC-30C97050AF0C}" destId="{9B64DA95-28F3-4F16-9813-5D678E6DE11E}" srcOrd="0" destOrd="0" presId="urn:microsoft.com/office/officeart/2008/layout/VerticalCurvedList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1195C9B-B548-4779-B8B5-CF9AD168A173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CD690129-EF5B-4D5C-9BD6-663C5B5E7EC8}">
      <dgm:prSet custT="1"/>
      <dgm:spPr>
        <a:noFill/>
        <a:effectLst/>
      </dgm:spPr>
      <dgm:t>
        <a:bodyPr/>
        <a:lstStyle/>
        <a:p>
          <a:pPr rtl="0"/>
          <a:r>
            <a:rPr lang="es-ES" sz="2200" b="1" u="none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Visor de Cursos</a:t>
          </a:r>
          <a:endParaRPr lang="es-AR" sz="2200" b="0" u="none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gm:t>
    </dgm:pt>
    <dgm:pt modelId="{DD8247C4-DB59-4970-A450-44D72327835A}" type="par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5EA31588-C45D-4FC4-90A7-F6F2DCE01EEB}" type="sib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039CDACC-3728-4982-BE48-BB5502149622}" type="pres">
      <dgm:prSet presAssocID="{F1195C9B-B548-4779-B8B5-CF9AD168A173}" presName="Name0" presStyleCnt="0">
        <dgm:presLayoutVars>
          <dgm:chMax val="7"/>
          <dgm:chPref val="7"/>
          <dgm:dir/>
        </dgm:presLayoutVars>
      </dgm:prSet>
      <dgm:spPr/>
    </dgm:pt>
    <dgm:pt modelId="{D955932F-1AAC-45FB-AE9B-E065E37D0E1C}" type="pres">
      <dgm:prSet presAssocID="{F1195C9B-B548-4779-B8B5-CF9AD168A173}" presName="Name1" presStyleCnt="0"/>
      <dgm:spPr/>
    </dgm:pt>
    <dgm:pt modelId="{6390DC2E-B774-443B-99E4-241676BF5F2D}" type="pres">
      <dgm:prSet presAssocID="{F1195C9B-B548-4779-B8B5-CF9AD168A173}" presName="cycle" presStyleCnt="0"/>
      <dgm:spPr/>
    </dgm:pt>
    <dgm:pt modelId="{CCD4EE59-A719-44AE-9237-D916DBDA96E9}" type="pres">
      <dgm:prSet presAssocID="{F1195C9B-B548-4779-B8B5-CF9AD168A173}" presName="srcNode" presStyleLbl="node1" presStyleIdx="0" presStyleCnt="1"/>
      <dgm:spPr/>
    </dgm:pt>
    <dgm:pt modelId="{D02C9961-8A7C-4066-BA6F-2561B6460000}" type="pres">
      <dgm:prSet presAssocID="{F1195C9B-B548-4779-B8B5-CF9AD168A173}" presName="conn" presStyleLbl="parChTrans1D2" presStyleIdx="0" presStyleCnt="1"/>
      <dgm:spPr/>
    </dgm:pt>
    <dgm:pt modelId="{7E25A3A2-C9C7-4E7B-8F94-1E9123E68BA9}" type="pres">
      <dgm:prSet presAssocID="{F1195C9B-B548-4779-B8B5-CF9AD168A173}" presName="extraNode" presStyleLbl="node1" presStyleIdx="0" presStyleCnt="1"/>
      <dgm:spPr/>
    </dgm:pt>
    <dgm:pt modelId="{32A8A39A-DD24-4559-A3CB-A464D8E5B669}" type="pres">
      <dgm:prSet presAssocID="{F1195C9B-B548-4779-B8B5-CF9AD168A173}" presName="dstNode" presStyleLbl="node1" presStyleIdx="0" presStyleCnt="1"/>
      <dgm:spPr/>
    </dgm:pt>
    <dgm:pt modelId="{521BBC40-21B5-4E6A-A7F1-B56A97BFF1D6}" type="pres">
      <dgm:prSet presAssocID="{CD690129-EF5B-4D5C-9BD6-663C5B5E7EC8}" presName="text_1" presStyleLbl="node1" presStyleIdx="0" presStyleCnt="1" custLinFactNeighborY="-32940">
        <dgm:presLayoutVars>
          <dgm:bulletEnabled val="1"/>
        </dgm:presLayoutVars>
      </dgm:prSet>
      <dgm:spPr/>
    </dgm:pt>
    <dgm:pt modelId="{26BE35DF-D951-4ECB-97FC-30C97050AF0C}" type="pres">
      <dgm:prSet presAssocID="{CD690129-EF5B-4D5C-9BD6-663C5B5E7EC8}" presName="accent_1" presStyleCnt="0"/>
      <dgm:spPr/>
    </dgm:pt>
    <dgm:pt modelId="{9B64DA95-28F3-4F16-9813-5D678E6DE11E}" type="pres">
      <dgm:prSet presAssocID="{CD690129-EF5B-4D5C-9BD6-663C5B5E7EC8}" presName="accentRepeatNode" presStyleLbl="solidFgAcc1" presStyleIdx="0" presStyleCnt="1" custLinFactNeighborX="5182"/>
      <dgm:spPr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</dgm:ptLst>
  <dgm:cxnLst>
    <dgm:cxn modelId="{2A2AA532-A421-4737-9910-9CE8FE2688DF}" srcId="{F1195C9B-B548-4779-B8B5-CF9AD168A173}" destId="{CD690129-EF5B-4D5C-9BD6-663C5B5E7EC8}" srcOrd="0" destOrd="0" parTransId="{DD8247C4-DB59-4970-A450-44D72327835A}" sibTransId="{5EA31588-C45D-4FC4-90A7-F6F2DCE01EEB}"/>
    <dgm:cxn modelId="{B68D0968-78B5-4EF3-A732-3C25DD314391}" type="presOf" srcId="{CD690129-EF5B-4D5C-9BD6-663C5B5E7EC8}" destId="{521BBC40-21B5-4E6A-A7F1-B56A97BFF1D6}" srcOrd="0" destOrd="0" presId="urn:microsoft.com/office/officeart/2008/layout/VerticalCurvedList"/>
    <dgm:cxn modelId="{855EE4AD-9240-4554-A022-71E38640DC90}" type="presOf" srcId="{F1195C9B-B548-4779-B8B5-CF9AD168A173}" destId="{039CDACC-3728-4982-BE48-BB5502149622}" srcOrd="0" destOrd="0" presId="urn:microsoft.com/office/officeart/2008/layout/VerticalCurvedList"/>
    <dgm:cxn modelId="{55C378B1-4702-4444-898B-AFEB15920A5C}" type="presOf" srcId="{5EA31588-C45D-4FC4-90A7-F6F2DCE01EEB}" destId="{D02C9961-8A7C-4066-BA6F-2561B6460000}" srcOrd="0" destOrd="0" presId="urn:microsoft.com/office/officeart/2008/layout/VerticalCurvedList"/>
    <dgm:cxn modelId="{5FC54C75-A511-4C34-B098-32386FE35787}" type="presParOf" srcId="{039CDACC-3728-4982-BE48-BB5502149622}" destId="{D955932F-1AAC-45FB-AE9B-E065E37D0E1C}" srcOrd="0" destOrd="0" presId="urn:microsoft.com/office/officeart/2008/layout/VerticalCurvedList"/>
    <dgm:cxn modelId="{97446E02-C172-47A6-AA30-B8E8325144D8}" type="presParOf" srcId="{D955932F-1AAC-45FB-AE9B-E065E37D0E1C}" destId="{6390DC2E-B774-443B-99E4-241676BF5F2D}" srcOrd="0" destOrd="0" presId="urn:microsoft.com/office/officeart/2008/layout/VerticalCurvedList"/>
    <dgm:cxn modelId="{E861235C-A12A-48A9-8EF2-16037816C8BA}" type="presParOf" srcId="{6390DC2E-B774-443B-99E4-241676BF5F2D}" destId="{CCD4EE59-A719-44AE-9237-D916DBDA96E9}" srcOrd="0" destOrd="0" presId="urn:microsoft.com/office/officeart/2008/layout/VerticalCurvedList"/>
    <dgm:cxn modelId="{BE0EEA3E-BF2A-4F67-BA15-793CE5E67D97}" type="presParOf" srcId="{6390DC2E-B774-443B-99E4-241676BF5F2D}" destId="{D02C9961-8A7C-4066-BA6F-2561B6460000}" srcOrd="1" destOrd="0" presId="urn:microsoft.com/office/officeart/2008/layout/VerticalCurvedList"/>
    <dgm:cxn modelId="{3F6C8641-2523-4FDE-B121-A8E15F807310}" type="presParOf" srcId="{6390DC2E-B774-443B-99E4-241676BF5F2D}" destId="{7E25A3A2-C9C7-4E7B-8F94-1E9123E68BA9}" srcOrd="2" destOrd="0" presId="urn:microsoft.com/office/officeart/2008/layout/VerticalCurvedList"/>
    <dgm:cxn modelId="{00432B1F-E004-4280-8677-47B47A90A888}" type="presParOf" srcId="{6390DC2E-B774-443B-99E4-241676BF5F2D}" destId="{32A8A39A-DD24-4559-A3CB-A464D8E5B669}" srcOrd="3" destOrd="0" presId="urn:microsoft.com/office/officeart/2008/layout/VerticalCurvedList"/>
    <dgm:cxn modelId="{BC3D2C59-12C5-4823-A5E3-D3106F9FC0B9}" type="presParOf" srcId="{D955932F-1AAC-45FB-AE9B-E065E37D0E1C}" destId="{521BBC40-21B5-4E6A-A7F1-B56A97BFF1D6}" srcOrd="1" destOrd="0" presId="urn:microsoft.com/office/officeart/2008/layout/VerticalCurvedList"/>
    <dgm:cxn modelId="{B98CDFF3-7F9B-4962-A785-8A522A333C5F}" type="presParOf" srcId="{D955932F-1AAC-45FB-AE9B-E065E37D0E1C}" destId="{26BE35DF-D951-4ECB-97FC-30C97050AF0C}" srcOrd="2" destOrd="0" presId="urn:microsoft.com/office/officeart/2008/layout/VerticalCurvedList"/>
    <dgm:cxn modelId="{45E79F6B-2B7D-4CA6-A358-A1ADF909B5D8}" type="presParOf" srcId="{26BE35DF-D951-4ECB-97FC-30C97050AF0C}" destId="{9B64DA95-28F3-4F16-9813-5D678E6DE11E}" srcOrd="0" destOrd="0" presId="urn:microsoft.com/office/officeart/2008/layout/VerticalCurvedList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1195C9B-B548-4779-B8B5-CF9AD168A173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CD690129-EF5B-4D5C-9BD6-663C5B5E7EC8}">
      <dgm:prSet custT="1"/>
      <dgm:spPr>
        <a:noFill/>
        <a:effectLst/>
      </dgm:spPr>
      <dgm:t>
        <a:bodyPr/>
        <a:lstStyle/>
        <a:p>
          <a:pPr rtl="0"/>
          <a:r>
            <a:rPr lang="es-ES" sz="2200" b="1" u="none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Visor de Cursos</a:t>
          </a:r>
          <a:endParaRPr lang="es-AR" sz="2200" b="0" u="none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gm:t>
    </dgm:pt>
    <dgm:pt modelId="{DD8247C4-DB59-4970-A450-44D72327835A}" type="par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5EA31588-C45D-4FC4-90A7-F6F2DCE01EEB}" type="sib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039CDACC-3728-4982-BE48-BB5502149622}" type="pres">
      <dgm:prSet presAssocID="{F1195C9B-B548-4779-B8B5-CF9AD168A173}" presName="Name0" presStyleCnt="0">
        <dgm:presLayoutVars>
          <dgm:chMax val="7"/>
          <dgm:chPref val="7"/>
          <dgm:dir/>
        </dgm:presLayoutVars>
      </dgm:prSet>
      <dgm:spPr/>
    </dgm:pt>
    <dgm:pt modelId="{D955932F-1AAC-45FB-AE9B-E065E37D0E1C}" type="pres">
      <dgm:prSet presAssocID="{F1195C9B-B548-4779-B8B5-CF9AD168A173}" presName="Name1" presStyleCnt="0"/>
      <dgm:spPr/>
    </dgm:pt>
    <dgm:pt modelId="{6390DC2E-B774-443B-99E4-241676BF5F2D}" type="pres">
      <dgm:prSet presAssocID="{F1195C9B-B548-4779-B8B5-CF9AD168A173}" presName="cycle" presStyleCnt="0"/>
      <dgm:spPr/>
    </dgm:pt>
    <dgm:pt modelId="{CCD4EE59-A719-44AE-9237-D916DBDA96E9}" type="pres">
      <dgm:prSet presAssocID="{F1195C9B-B548-4779-B8B5-CF9AD168A173}" presName="srcNode" presStyleLbl="node1" presStyleIdx="0" presStyleCnt="1"/>
      <dgm:spPr/>
    </dgm:pt>
    <dgm:pt modelId="{D02C9961-8A7C-4066-BA6F-2561B6460000}" type="pres">
      <dgm:prSet presAssocID="{F1195C9B-B548-4779-B8B5-CF9AD168A173}" presName="conn" presStyleLbl="parChTrans1D2" presStyleIdx="0" presStyleCnt="1"/>
      <dgm:spPr/>
    </dgm:pt>
    <dgm:pt modelId="{7E25A3A2-C9C7-4E7B-8F94-1E9123E68BA9}" type="pres">
      <dgm:prSet presAssocID="{F1195C9B-B548-4779-B8B5-CF9AD168A173}" presName="extraNode" presStyleLbl="node1" presStyleIdx="0" presStyleCnt="1"/>
      <dgm:spPr/>
    </dgm:pt>
    <dgm:pt modelId="{32A8A39A-DD24-4559-A3CB-A464D8E5B669}" type="pres">
      <dgm:prSet presAssocID="{F1195C9B-B548-4779-B8B5-CF9AD168A173}" presName="dstNode" presStyleLbl="node1" presStyleIdx="0" presStyleCnt="1"/>
      <dgm:spPr/>
    </dgm:pt>
    <dgm:pt modelId="{521BBC40-21B5-4E6A-A7F1-B56A97BFF1D6}" type="pres">
      <dgm:prSet presAssocID="{CD690129-EF5B-4D5C-9BD6-663C5B5E7EC8}" presName="text_1" presStyleLbl="node1" presStyleIdx="0" presStyleCnt="1" custLinFactNeighborY="-32940">
        <dgm:presLayoutVars>
          <dgm:bulletEnabled val="1"/>
        </dgm:presLayoutVars>
      </dgm:prSet>
      <dgm:spPr/>
    </dgm:pt>
    <dgm:pt modelId="{26BE35DF-D951-4ECB-97FC-30C97050AF0C}" type="pres">
      <dgm:prSet presAssocID="{CD690129-EF5B-4D5C-9BD6-663C5B5E7EC8}" presName="accent_1" presStyleCnt="0"/>
      <dgm:spPr/>
    </dgm:pt>
    <dgm:pt modelId="{9B64DA95-28F3-4F16-9813-5D678E6DE11E}" type="pres">
      <dgm:prSet presAssocID="{CD690129-EF5B-4D5C-9BD6-663C5B5E7EC8}" presName="accentRepeatNode" presStyleLbl="solidFgAcc1" presStyleIdx="0" presStyleCnt="1" custLinFactNeighborX="5182"/>
      <dgm:spPr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</dgm:ptLst>
  <dgm:cxnLst>
    <dgm:cxn modelId="{2A2AA532-A421-4737-9910-9CE8FE2688DF}" srcId="{F1195C9B-B548-4779-B8B5-CF9AD168A173}" destId="{CD690129-EF5B-4D5C-9BD6-663C5B5E7EC8}" srcOrd="0" destOrd="0" parTransId="{DD8247C4-DB59-4970-A450-44D72327835A}" sibTransId="{5EA31588-C45D-4FC4-90A7-F6F2DCE01EEB}"/>
    <dgm:cxn modelId="{B68D0968-78B5-4EF3-A732-3C25DD314391}" type="presOf" srcId="{CD690129-EF5B-4D5C-9BD6-663C5B5E7EC8}" destId="{521BBC40-21B5-4E6A-A7F1-B56A97BFF1D6}" srcOrd="0" destOrd="0" presId="urn:microsoft.com/office/officeart/2008/layout/VerticalCurvedList"/>
    <dgm:cxn modelId="{855EE4AD-9240-4554-A022-71E38640DC90}" type="presOf" srcId="{F1195C9B-B548-4779-B8B5-CF9AD168A173}" destId="{039CDACC-3728-4982-BE48-BB5502149622}" srcOrd="0" destOrd="0" presId="urn:microsoft.com/office/officeart/2008/layout/VerticalCurvedList"/>
    <dgm:cxn modelId="{55C378B1-4702-4444-898B-AFEB15920A5C}" type="presOf" srcId="{5EA31588-C45D-4FC4-90A7-F6F2DCE01EEB}" destId="{D02C9961-8A7C-4066-BA6F-2561B6460000}" srcOrd="0" destOrd="0" presId="urn:microsoft.com/office/officeart/2008/layout/VerticalCurvedList"/>
    <dgm:cxn modelId="{5FC54C75-A511-4C34-B098-32386FE35787}" type="presParOf" srcId="{039CDACC-3728-4982-BE48-BB5502149622}" destId="{D955932F-1AAC-45FB-AE9B-E065E37D0E1C}" srcOrd="0" destOrd="0" presId="urn:microsoft.com/office/officeart/2008/layout/VerticalCurvedList"/>
    <dgm:cxn modelId="{97446E02-C172-47A6-AA30-B8E8325144D8}" type="presParOf" srcId="{D955932F-1AAC-45FB-AE9B-E065E37D0E1C}" destId="{6390DC2E-B774-443B-99E4-241676BF5F2D}" srcOrd="0" destOrd="0" presId="urn:microsoft.com/office/officeart/2008/layout/VerticalCurvedList"/>
    <dgm:cxn modelId="{E861235C-A12A-48A9-8EF2-16037816C8BA}" type="presParOf" srcId="{6390DC2E-B774-443B-99E4-241676BF5F2D}" destId="{CCD4EE59-A719-44AE-9237-D916DBDA96E9}" srcOrd="0" destOrd="0" presId="urn:microsoft.com/office/officeart/2008/layout/VerticalCurvedList"/>
    <dgm:cxn modelId="{BE0EEA3E-BF2A-4F67-BA15-793CE5E67D97}" type="presParOf" srcId="{6390DC2E-B774-443B-99E4-241676BF5F2D}" destId="{D02C9961-8A7C-4066-BA6F-2561B6460000}" srcOrd="1" destOrd="0" presId="urn:microsoft.com/office/officeart/2008/layout/VerticalCurvedList"/>
    <dgm:cxn modelId="{3F6C8641-2523-4FDE-B121-A8E15F807310}" type="presParOf" srcId="{6390DC2E-B774-443B-99E4-241676BF5F2D}" destId="{7E25A3A2-C9C7-4E7B-8F94-1E9123E68BA9}" srcOrd="2" destOrd="0" presId="urn:microsoft.com/office/officeart/2008/layout/VerticalCurvedList"/>
    <dgm:cxn modelId="{00432B1F-E004-4280-8677-47B47A90A888}" type="presParOf" srcId="{6390DC2E-B774-443B-99E4-241676BF5F2D}" destId="{32A8A39A-DD24-4559-A3CB-A464D8E5B669}" srcOrd="3" destOrd="0" presId="urn:microsoft.com/office/officeart/2008/layout/VerticalCurvedList"/>
    <dgm:cxn modelId="{BC3D2C59-12C5-4823-A5E3-D3106F9FC0B9}" type="presParOf" srcId="{D955932F-1AAC-45FB-AE9B-E065E37D0E1C}" destId="{521BBC40-21B5-4E6A-A7F1-B56A97BFF1D6}" srcOrd="1" destOrd="0" presId="urn:microsoft.com/office/officeart/2008/layout/VerticalCurvedList"/>
    <dgm:cxn modelId="{B98CDFF3-7F9B-4962-A785-8A522A333C5F}" type="presParOf" srcId="{D955932F-1AAC-45FB-AE9B-E065E37D0E1C}" destId="{26BE35DF-D951-4ECB-97FC-30C97050AF0C}" srcOrd="2" destOrd="0" presId="urn:microsoft.com/office/officeart/2008/layout/VerticalCurvedList"/>
    <dgm:cxn modelId="{45E79F6B-2B7D-4CA6-A358-A1ADF909B5D8}" type="presParOf" srcId="{26BE35DF-D951-4ECB-97FC-30C97050AF0C}" destId="{9B64DA95-28F3-4F16-9813-5D678E6DE11E}" srcOrd="0" destOrd="0" presId="urn:microsoft.com/office/officeart/2008/layout/VerticalCurvedList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1195C9B-B548-4779-B8B5-CF9AD168A173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CD690129-EF5B-4D5C-9BD6-663C5B5E7EC8}">
      <dgm:prSet custT="1"/>
      <dgm:spPr>
        <a:noFill/>
        <a:effectLst/>
      </dgm:spPr>
      <dgm:t>
        <a:bodyPr/>
        <a:lstStyle/>
        <a:p>
          <a:pPr rtl="0"/>
          <a:r>
            <a:rPr lang="es-ES" sz="2200" b="1" u="none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Visor de Cursos</a:t>
          </a:r>
          <a:endParaRPr lang="es-AR" sz="2200" b="0" u="none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gm:t>
    </dgm:pt>
    <dgm:pt modelId="{DD8247C4-DB59-4970-A450-44D72327835A}" type="par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5EA31588-C45D-4FC4-90A7-F6F2DCE01EEB}" type="sib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039CDACC-3728-4982-BE48-BB5502149622}" type="pres">
      <dgm:prSet presAssocID="{F1195C9B-B548-4779-B8B5-CF9AD168A173}" presName="Name0" presStyleCnt="0">
        <dgm:presLayoutVars>
          <dgm:chMax val="7"/>
          <dgm:chPref val="7"/>
          <dgm:dir/>
        </dgm:presLayoutVars>
      </dgm:prSet>
      <dgm:spPr/>
    </dgm:pt>
    <dgm:pt modelId="{D955932F-1AAC-45FB-AE9B-E065E37D0E1C}" type="pres">
      <dgm:prSet presAssocID="{F1195C9B-B548-4779-B8B5-CF9AD168A173}" presName="Name1" presStyleCnt="0"/>
      <dgm:spPr/>
    </dgm:pt>
    <dgm:pt modelId="{6390DC2E-B774-443B-99E4-241676BF5F2D}" type="pres">
      <dgm:prSet presAssocID="{F1195C9B-B548-4779-B8B5-CF9AD168A173}" presName="cycle" presStyleCnt="0"/>
      <dgm:spPr/>
    </dgm:pt>
    <dgm:pt modelId="{CCD4EE59-A719-44AE-9237-D916DBDA96E9}" type="pres">
      <dgm:prSet presAssocID="{F1195C9B-B548-4779-B8B5-CF9AD168A173}" presName="srcNode" presStyleLbl="node1" presStyleIdx="0" presStyleCnt="1"/>
      <dgm:spPr/>
    </dgm:pt>
    <dgm:pt modelId="{D02C9961-8A7C-4066-BA6F-2561B6460000}" type="pres">
      <dgm:prSet presAssocID="{F1195C9B-B548-4779-B8B5-CF9AD168A173}" presName="conn" presStyleLbl="parChTrans1D2" presStyleIdx="0" presStyleCnt="1"/>
      <dgm:spPr/>
    </dgm:pt>
    <dgm:pt modelId="{7E25A3A2-C9C7-4E7B-8F94-1E9123E68BA9}" type="pres">
      <dgm:prSet presAssocID="{F1195C9B-B548-4779-B8B5-CF9AD168A173}" presName="extraNode" presStyleLbl="node1" presStyleIdx="0" presStyleCnt="1"/>
      <dgm:spPr/>
    </dgm:pt>
    <dgm:pt modelId="{32A8A39A-DD24-4559-A3CB-A464D8E5B669}" type="pres">
      <dgm:prSet presAssocID="{F1195C9B-B548-4779-B8B5-CF9AD168A173}" presName="dstNode" presStyleLbl="node1" presStyleIdx="0" presStyleCnt="1"/>
      <dgm:spPr/>
    </dgm:pt>
    <dgm:pt modelId="{521BBC40-21B5-4E6A-A7F1-B56A97BFF1D6}" type="pres">
      <dgm:prSet presAssocID="{CD690129-EF5B-4D5C-9BD6-663C5B5E7EC8}" presName="text_1" presStyleLbl="node1" presStyleIdx="0" presStyleCnt="1" custLinFactNeighborY="-32940">
        <dgm:presLayoutVars>
          <dgm:bulletEnabled val="1"/>
        </dgm:presLayoutVars>
      </dgm:prSet>
      <dgm:spPr/>
    </dgm:pt>
    <dgm:pt modelId="{26BE35DF-D951-4ECB-97FC-30C97050AF0C}" type="pres">
      <dgm:prSet presAssocID="{CD690129-EF5B-4D5C-9BD6-663C5B5E7EC8}" presName="accent_1" presStyleCnt="0"/>
      <dgm:spPr/>
    </dgm:pt>
    <dgm:pt modelId="{9B64DA95-28F3-4F16-9813-5D678E6DE11E}" type="pres">
      <dgm:prSet presAssocID="{CD690129-EF5B-4D5C-9BD6-663C5B5E7EC8}" presName="accentRepeatNode" presStyleLbl="solidFgAcc1" presStyleIdx="0" presStyleCnt="1" custLinFactNeighborX="5182"/>
      <dgm:spPr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</dgm:ptLst>
  <dgm:cxnLst>
    <dgm:cxn modelId="{2A2AA532-A421-4737-9910-9CE8FE2688DF}" srcId="{F1195C9B-B548-4779-B8B5-CF9AD168A173}" destId="{CD690129-EF5B-4D5C-9BD6-663C5B5E7EC8}" srcOrd="0" destOrd="0" parTransId="{DD8247C4-DB59-4970-A450-44D72327835A}" sibTransId="{5EA31588-C45D-4FC4-90A7-F6F2DCE01EEB}"/>
    <dgm:cxn modelId="{B68D0968-78B5-4EF3-A732-3C25DD314391}" type="presOf" srcId="{CD690129-EF5B-4D5C-9BD6-663C5B5E7EC8}" destId="{521BBC40-21B5-4E6A-A7F1-B56A97BFF1D6}" srcOrd="0" destOrd="0" presId="urn:microsoft.com/office/officeart/2008/layout/VerticalCurvedList"/>
    <dgm:cxn modelId="{855EE4AD-9240-4554-A022-71E38640DC90}" type="presOf" srcId="{F1195C9B-B548-4779-B8B5-CF9AD168A173}" destId="{039CDACC-3728-4982-BE48-BB5502149622}" srcOrd="0" destOrd="0" presId="urn:microsoft.com/office/officeart/2008/layout/VerticalCurvedList"/>
    <dgm:cxn modelId="{55C378B1-4702-4444-898B-AFEB15920A5C}" type="presOf" srcId="{5EA31588-C45D-4FC4-90A7-F6F2DCE01EEB}" destId="{D02C9961-8A7C-4066-BA6F-2561B6460000}" srcOrd="0" destOrd="0" presId="urn:microsoft.com/office/officeart/2008/layout/VerticalCurvedList"/>
    <dgm:cxn modelId="{5FC54C75-A511-4C34-B098-32386FE35787}" type="presParOf" srcId="{039CDACC-3728-4982-BE48-BB5502149622}" destId="{D955932F-1AAC-45FB-AE9B-E065E37D0E1C}" srcOrd="0" destOrd="0" presId="urn:microsoft.com/office/officeart/2008/layout/VerticalCurvedList"/>
    <dgm:cxn modelId="{97446E02-C172-47A6-AA30-B8E8325144D8}" type="presParOf" srcId="{D955932F-1AAC-45FB-AE9B-E065E37D0E1C}" destId="{6390DC2E-B774-443B-99E4-241676BF5F2D}" srcOrd="0" destOrd="0" presId="urn:microsoft.com/office/officeart/2008/layout/VerticalCurvedList"/>
    <dgm:cxn modelId="{E861235C-A12A-48A9-8EF2-16037816C8BA}" type="presParOf" srcId="{6390DC2E-B774-443B-99E4-241676BF5F2D}" destId="{CCD4EE59-A719-44AE-9237-D916DBDA96E9}" srcOrd="0" destOrd="0" presId="urn:microsoft.com/office/officeart/2008/layout/VerticalCurvedList"/>
    <dgm:cxn modelId="{BE0EEA3E-BF2A-4F67-BA15-793CE5E67D97}" type="presParOf" srcId="{6390DC2E-B774-443B-99E4-241676BF5F2D}" destId="{D02C9961-8A7C-4066-BA6F-2561B6460000}" srcOrd="1" destOrd="0" presId="urn:microsoft.com/office/officeart/2008/layout/VerticalCurvedList"/>
    <dgm:cxn modelId="{3F6C8641-2523-4FDE-B121-A8E15F807310}" type="presParOf" srcId="{6390DC2E-B774-443B-99E4-241676BF5F2D}" destId="{7E25A3A2-C9C7-4E7B-8F94-1E9123E68BA9}" srcOrd="2" destOrd="0" presId="urn:microsoft.com/office/officeart/2008/layout/VerticalCurvedList"/>
    <dgm:cxn modelId="{00432B1F-E004-4280-8677-47B47A90A888}" type="presParOf" srcId="{6390DC2E-B774-443B-99E4-241676BF5F2D}" destId="{32A8A39A-DD24-4559-A3CB-A464D8E5B669}" srcOrd="3" destOrd="0" presId="urn:microsoft.com/office/officeart/2008/layout/VerticalCurvedList"/>
    <dgm:cxn modelId="{BC3D2C59-12C5-4823-A5E3-D3106F9FC0B9}" type="presParOf" srcId="{D955932F-1AAC-45FB-AE9B-E065E37D0E1C}" destId="{521BBC40-21B5-4E6A-A7F1-B56A97BFF1D6}" srcOrd="1" destOrd="0" presId="urn:microsoft.com/office/officeart/2008/layout/VerticalCurvedList"/>
    <dgm:cxn modelId="{B98CDFF3-7F9B-4962-A785-8A522A333C5F}" type="presParOf" srcId="{D955932F-1AAC-45FB-AE9B-E065E37D0E1C}" destId="{26BE35DF-D951-4ECB-97FC-30C97050AF0C}" srcOrd="2" destOrd="0" presId="urn:microsoft.com/office/officeart/2008/layout/VerticalCurvedList"/>
    <dgm:cxn modelId="{45E79F6B-2B7D-4CA6-A358-A1ADF909B5D8}" type="presParOf" srcId="{26BE35DF-D951-4ECB-97FC-30C97050AF0C}" destId="{9B64DA95-28F3-4F16-9813-5D678E6DE11E}" srcOrd="0" destOrd="0" presId="urn:microsoft.com/office/officeart/2008/layout/VerticalCurvedList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1195C9B-B548-4779-B8B5-CF9AD168A173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CD690129-EF5B-4D5C-9BD6-663C5B5E7EC8}">
      <dgm:prSet custT="1"/>
      <dgm:spPr>
        <a:noFill/>
        <a:effectLst/>
      </dgm:spPr>
      <dgm:t>
        <a:bodyPr/>
        <a:lstStyle/>
        <a:p>
          <a:pPr rtl="0"/>
          <a:r>
            <a:rPr lang="es-ES" sz="2200" b="1" u="none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Visor de Cursos</a:t>
          </a:r>
          <a:endParaRPr lang="es-AR" sz="2200" b="0" u="none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gm:t>
    </dgm:pt>
    <dgm:pt modelId="{DD8247C4-DB59-4970-A450-44D72327835A}" type="par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5EA31588-C45D-4FC4-90A7-F6F2DCE01EEB}" type="sib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039CDACC-3728-4982-BE48-BB5502149622}" type="pres">
      <dgm:prSet presAssocID="{F1195C9B-B548-4779-B8B5-CF9AD168A173}" presName="Name0" presStyleCnt="0">
        <dgm:presLayoutVars>
          <dgm:chMax val="7"/>
          <dgm:chPref val="7"/>
          <dgm:dir/>
        </dgm:presLayoutVars>
      </dgm:prSet>
      <dgm:spPr/>
    </dgm:pt>
    <dgm:pt modelId="{D955932F-1AAC-45FB-AE9B-E065E37D0E1C}" type="pres">
      <dgm:prSet presAssocID="{F1195C9B-B548-4779-B8B5-CF9AD168A173}" presName="Name1" presStyleCnt="0"/>
      <dgm:spPr/>
    </dgm:pt>
    <dgm:pt modelId="{6390DC2E-B774-443B-99E4-241676BF5F2D}" type="pres">
      <dgm:prSet presAssocID="{F1195C9B-B548-4779-B8B5-CF9AD168A173}" presName="cycle" presStyleCnt="0"/>
      <dgm:spPr/>
    </dgm:pt>
    <dgm:pt modelId="{CCD4EE59-A719-44AE-9237-D916DBDA96E9}" type="pres">
      <dgm:prSet presAssocID="{F1195C9B-B548-4779-B8B5-CF9AD168A173}" presName="srcNode" presStyleLbl="node1" presStyleIdx="0" presStyleCnt="1"/>
      <dgm:spPr/>
    </dgm:pt>
    <dgm:pt modelId="{D02C9961-8A7C-4066-BA6F-2561B6460000}" type="pres">
      <dgm:prSet presAssocID="{F1195C9B-B548-4779-B8B5-CF9AD168A173}" presName="conn" presStyleLbl="parChTrans1D2" presStyleIdx="0" presStyleCnt="1"/>
      <dgm:spPr/>
    </dgm:pt>
    <dgm:pt modelId="{7E25A3A2-C9C7-4E7B-8F94-1E9123E68BA9}" type="pres">
      <dgm:prSet presAssocID="{F1195C9B-B548-4779-B8B5-CF9AD168A173}" presName="extraNode" presStyleLbl="node1" presStyleIdx="0" presStyleCnt="1"/>
      <dgm:spPr/>
    </dgm:pt>
    <dgm:pt modelId="{32A8A39A-DD24-4559-A3CB-A464D8E5B669}" type="pres">
      <dgm:prSet presAssocID="{F1195C9B-B548-4779-B8B5-CF9AD168A173}" presName="dstNode" presStyleLbl="node1" presStyleIdx="0" presStyleCnt="1"/>
      <dgm:spPr/>
    </dgm:pt>
    <dgm:pt modelId="{521BBC40-21B5-4E6A-A7F1-B56A97BFF1D6}" type="pres">
      <dgm:prSet presAssocID="{CD690129-EF5B-4D5C-9BD6-663C5B5E7EC8}" presName="text_1" presStyleLbl="node1" presStyleIdx="0" presStyleCnt="1" custLinFactNeighborY="-32940">
        <dgm:presLayoutVars>
          <dgm:bulletEnabled val="1"/>
        </dgm:presLayoutVars>
      </dgm:prSet>
      <dgm:spPr/>
    </dgm:pt>
    <dgm:pt modelId="{26BE35DF-D951-4ECB-97FC-30C97050AF0C}" type="pres">
      <dgm:prSet presAssocID="{CD690129-EF5B-4D5C-9BD6-663C5B5E7EC8}" presName="accent_1" presStyleCnt="0"/>
      <dgm:spPr/>
    </dgm:pt>
    <dgm:pt modelId="{9B64DA95-28F3-4F16-9813-5D678E6DE11E}" type="pres">
      <dgm:prSet presAssocID="{CD690129-EF5B-4D5C-9BD6-663C5B5E7EC8}" presName="accentRepeatNode" presStyleLbl="solidFgAcc1" presStyleIdx="0" presStyleCnt="1" custLinFactNeighborX="5182"/>
      <dgm:spPr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</dgm:ptLst>
  <dgm:cxnLst>
    <dgm:cxn modelId="{2A2AA532-A421-4737-9910-9CE8FE2688DF}" srcId="{F1195C9B-B548-4779-B8B5-CF9AD168A173}" destId="{CD690129-EF5B-4D5C-9BD6-663C5B5E7EC8}" srcOrd="0" destOrd="0" parTransId="{DD8247C4-DB59-4970-A450-44D72327835A}" sibTransId="{5EA31588-C45D-4FC4-90A7-F6F2DCE01EEB}"/>
    <dgm:cxn modelId="{B68D0968-78B5-4EF3-A732-3C25DD314391}" type="presOf" srcId="{CD690129-EF5B-4D5C-9BD6-663C5B5E7EC8}" destId="{521BBC40-21B5-4E6A-A7F1-B56A97BFF1D6}" srcOrd="0" destOrd="0" presId="urn:microsoft.com/office/officeart/2008/layout/VerticalCurvedList"/>
    <dgm:cxn modelId="{855EE4AD-9240-4554-A022-71E38640DC90}" type="presOf" srcId="{F1195C9B-B548-4779-B8B5-CF9AD168A173}" destId="{039CDACC-3728-4982-BE48-BB5502149622}" srcOrd="0" destOrd="0" presId="urn:microsoft.com/office/officeart/2008/layout/VerticalCurvedList"/>
    <dgm:cxn modelId="{55C378B1-4702-4444-898B-AFEB15920A5C}" type="presOf" srcId="{5EA31588-C45D-4FC4-90A7-F6F2DCE01EEB}" destId="{D02C9961-8A7C-4066-BA6F-2561B6460000}" srcOrd="0" destOrd="0" presId="urn:microsoft.com/office/officeart/2008/layout/VerticalCurvedList"/>
    <dgm:cxn modelId="{5FC54C75-A511-4C34-B098-32386FE35787}" type="presParOf" srcId="{039CDACC-3728-4982-BE48-BB5502149622}" destId="{D955932F-1AAC-45FB-AE9B-E065E37D0E1C}" srcOrd="0" destOrd="0" presId="urn:microsoft.com/office/officeart/2008/layout/VerticalCurvedList"/>
    <dgm:cxn modelId="{97446E02-C172-47A6-AA30-B8E8325144D8}" type="presParOf" srcId="{D955932F-1AAC-45FB-AE9B-E065E37D0E1C}" destId="{6390DC2E-B774-443B-99E4-241676BF5F2D}" srcOrd="0" destOrd="0" presId="urn:microsoft.com/office/officeart/2008/layout/VerticalCurvedList"/>
    <dgm:cxn modelId="{E861235C-A12A-48A9-8EF2-16037816C8BA}" type="presParOf" srcId="{6390DC2E-B774-443B-99E4-241676BF5F2D}" destId="{CCD4EE59-A719-44AE-9237-D916DBDA96E9}" srcOrd="0" destOrd="0" presId="urn:microsoft.com/office/officeart/2008/layout/VerticalCurvedList"/>
    <dgm:cxn modelId="{BE0EEA3E-BF2A-4F67-BA15-793CE5E67D97}" type="presParOf" srcId="{6390DC2E-B774-443B-99E4-241676BF5F2D}" destId="{D02C9961-8A7C-4066-BA6F-2561B6460000}" srcOrd="1" destOrd="0" presId="urn:microsoft.com/office/officeart/2008/layout/VerticalCurvedList"/>
    <dgm:cxn modelId="{3F6C8641-2523-4FDE-B121-A8E15F807310}" type="presParOf" srcId="{6390DC2E-B774-443B-99E4-241676BF5F2D}" destId="{7E25A3A2-C9C7-4E7B-8F94-1E9123E68BA9}" srcOrd="2" destOrd="0" presId="urn:microsoft.com/office/officeart/2008/layout/VerticalCurvedList"/>
    <dgm:cxn modelId="{00432B1F-E004-4280-8677-47B47A90A888}" type="presParOf" srcId="{6390DC2E-B774-443B-99E4-241676BF5F2D}" destId="{32A8A39A-DD24-4559-A3CB-A464D8E5B669}" srcOrd="3" destOrd="0" presId="urn:microsoft.com/office/officeart/2008/layout/VerticalCurvedList"/>
    <dgm:cxn modelId="{BC3D2C59-12C5-4823-A5E3-D3106F9FC0B9}" type="presParOf" srcId="{D955932F-1AAC-45FB-AE9B-E065E37D0E1C}" destId="{521BBC40-21B5-4E6A-A7F1-B56A97BFF1D6}" srcOrd="1" destOrd="0" presId="urn:microsoft.com/office/officeart/2008/layout/VerticalCurvedList"/>
    <dgm:cxn modelId="{B98CDFF3-7F9B-4962-A785-8A522A333C5F}" type="presParOf" srcId="{D955932F-1AAC-45FB-AE9B-E065E37D0E1C}" destId="{26BE35DF-D951-4ECB-97FC-30C97050AF0C}" srcOrd="2" destOrd="0" presId="urn:microsoft.com/office/officeart/2008/layout/VerticalCurvedList"/>
    <dgm:cxn modelId="{45E79F6B-2B7D-4CA6-A358-A1ADF909B5D8}" type="presParOf" srcId="{26BE35DF-D951-4ECB-97FC-30C97050AF0C}" destId="{9B64DA95-28F3-4F16-9813-5D678E6DE11E}" srcOrd="0" destOrd="0" presId="urn:microsoft.com/office/officeart/2008/layout/VerticalCurvedList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1195C9B-B548-4779-B8B5-CF9AD168A173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CD690129-EF5B-4D5C-9BD6-663C5B5E7EC8}">
      <dgm:prSet custT="1"/>
      <dgm:spPr>
        <a:noFill/>
        <a:effectLst/>
      </dgm:spPr>
      <dgm:t>
        <a:bodyPr/>
        <a:lstStyle/>
        <a:p>
          <a:pPr rtl="0"/>
          <a:r>
            <a:rPr lang="es-ES" sz="2200" b="1" u="none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Visor de Cursos</a:t>
          </a:r>
          <a:endParaRPr lang="es-AR" sz="2200" b="0" u="none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gm:t>
    </dgm:pt>
    <dgm:pt modelId="{DD8247C4-DB59-4970-A450-44D72327835A}" type="par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5EA31588-C45D-4FC4-90A7-F6F2DCE01EEB}" type="sib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039CDACC-3728-4982-BE48-BB5502149622}" type="pres">
      <dgm:prSet presAssocID="{F1195C9B-B548-4779-B8B5-CF9AD168A173}" presName="Name0" presStyleCnt="0">
        <dgm:presLayoutVars>
          <dgm:chMax val="7"/>
          <dgm:chPref val="7"/>
          <dgm:dir/>
        </dgm:presLayoutVars>
      </dgm:prSet>
      <dgm:spPr/>
    </dgm:pt>
    <dgm:pt modelId="{D955932F-1AAC-45FB-AE9B-E065E37D0E1C}" type="pres">
      <dgm:prSet presAssocID="{F1195C9B-B548-4779-B8B5-CF9AD168A173}" presName="Name1" presStyleCnt="0"/>
      <dgm:spPr/>
    </dgm:pt>
    <dgm:pt modelId="{6390DC2E-B774-443B-99E4-241676BF5F2D}" type="pres">
      <dgm:prSet presAssocID="{F1195C9B-B548-4779-B8B5-CF9AD168A173}" presName="cycle" presStyleCnt="0"/>
      <dgm:spPr/>
    </dgm:pt>
    <dgm:pt modelId="{CCD4EE59-A719-44AE-9237-D916DBDA96E9}" type="pres">
      <dgm:prSet presAssocID="{F1195C9B-B548-4779-B8B5-CF9AD168A173}" presName="srcNode" presStyleLbl="node1" presStyleIdx="0" presStyleCnt="1"/>
      <dgm:spPr/>
    </dgm:pt>
    <dgm:pt modelId="{D02C9961-8A7C-4066-BA6F-2561B6460000}" type="pres">
      <dgm:prSet presAssocID="{F1195C9B-B548-4779-B8B5-CF9AD168A173}" presName="conn" presStyleLbl="parChTrans1D2" presStyleIdx="0" presStyleCnt="1"/>
      <dgm:spPr/>
    </dgm:pt>
    <dgm:pt modelId="{7E25A3A2-C9C7-4E7B-8F94-1E9123E68BA9}" type="pres">
      <dgm:prSet presAssocID="{F1195C9B-B548-4779-B8B5-CF9AD168A173}" presName="extraNode" presStyleLbl="node1" presStyleIdx="0" presStyleCnt="1"/>
      <dgm:spPr/>
    </dgm:pt>
    <dgm:pt modelId="{32A8A39A-DD24-4559-A3CB-A464D8E5B669}" type="pres">
      <dgm:prSet presAssocID="{F1195C9B-B548-4779-B8B5-CF9AD168A173}" presName="dstNode" presStyleLbl="node1" presStyleIdx="0" presStyleCnt="1"/>
      <dgm:spPr/>
    </dgm:pt>
    <dgm:pt modelId="{521BBC40-21B5-4E6A-A7F1-B56A97BFF1D6}" type="pres">
      <dgm:prSet presAssocID="{CD690129-EF5B-4D5C-9BD6-663C5B5E7EC8}" presName="text_1" presStyleLbl="node1" presStyleIdx="0" presStyleCnt="1" custLinFactNeighborY="-32940">
        <dgm:presLayoutVars>
          <dgm:bulletEnabled val="1"/>
        </dgm:presLayoutVars>
      </dgm:prSet>
      <dgm:spPr/>
    </dgm:pt>
    <dgm:pt modelId="{26BE35DF-D951-4ECB-97FC-30C97050AF0C}" type="pres">
      <dgm:prSet presAssocID="{CD690129-EF5B-4D5C-9BD6-663C5B5E7EC8}" presName="accent_1" presStyleCnt="0"/>
      <dgm:spPr/>
    </dgm:pt>
    <dgm:pt modelId="{9B64DA95-28F3-4F16-9813-5D678E6DE11E}" type="pres">
      <dgm:prSet presAssocID="{CD690129-EF5B-4D5C-9BD6-663C5B5E7EC8}" presName="accentRepeatNode" presStyleLbl="solidFgAcc1" presStyleIdx="0" presStyleCnt="1" custLinFactNeighborX="5182"/>
      <dgm:spPr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</dgm:ptLst>
  <dgm:cxnLst>
    <dgm:cxn modelId="{2A2AA532-A421-4737-9910-9CE8FE2688DF}" srcId="{F1195C9B-B548-4779-B8B5-CF9AD168A173}" destId="{CD690129-EF5B-4D5C-9BD6-663C5B5E7EC8}" srcOrd="0" destOrd="0" parTransId="{DD8247C4-DB59-4970-A450-44D72327835A}" sibTransId="{5EA31588-C45D-4FC4-90A7-F6F2DCE01EEB}"/>
    <dgm:cxn modelId="{B68D0968-78B5-4EF3-A732-3C25DD314391}" type="presOf" srcId="{CD690129-EF5B-4D5C-9BD6-663C5B5E7EC8}" destId="{521BBC40-21B5-4E6A-A7F1-B56A97BFF1D6}" srcOrd="0" destOrd="0" presId="urn:microsoft.com/office/officeart/2008/layout/VerticalCurvedList"/>
    <dgm:cxn modelId="{855EE4AD-9240-4554-A022-71E38640DC90}" type="presOf" srcId="{F1195C9B-B548-4779-B8B5-CF9AD168A173}" destId="{039CDACC-3728-4982-BE48-BB5502149622}" srcOrd="0" destOrd="0" presId="urn:microsoft.com/office/officeart/2008/layout/VerticalCurvedList"/>
    <dgm:cxn modelId="{55C378B1-4702-4444-898B-AFEB15920A5C}" type="presOf" srcId="{5EA31588-C45D-4FC4-90A7-F6F2DCE01EEB}" destId="{D02C9961-8A7C-4066-BA6F-2561B6460000}" srcOrd="0" destOrd="0" presId="urn:microsoft.com/office/officeart/2008/layout/VerticalCurvedList"/>
    <dgm:cxn modelId="{5FC54C75-A511-4C34-B098-32386FE35787}" type="presParOf" srcId="{039CDACC-3728-4982-BE48-BB5502149622}" destId="{D955932F-1AAC-45FB-AE9B-E065E37D0E1C}" srcOrd="0" destOrd="0" presId="urn:microsoft.com/office/officeart/2008/layout/VerticalCurvedList"/>
    <dgm:cxn modelId="{97446E02-C172-47A6-AA30-B8E8325144D8}" type="presParOf" srcId="{D955932F-1AAC-45FB-AE9B-E065E37D0E1C}" destId="{6390DC2E-B774-443B-99E4-241676BF5F2D}" srcOrd="0" destOrd="0" presId="urn:microsoft.com/office/officeart/2008/layout/VerticalCurvedList"/>
    <dgm:cxn modelId="{E861235C-A12A-48A9-8EF2-16037816C8BA}" type="presParOf" srcId="{6390DC2E-B774-443B-99E4-241676BF5F2D}" destId="{CCD4EE59-A719-44AE-9237-D916DBDA96E9}" srcOrd="0" destOrd="0" presId="urn:microsoft.com/office/officeart/2008/layout/VerticalCurvedList"/>
    <dgm:cxn modelId="{BE0EEA3E-BF2A-4F67-BA15-793CE5E67D97}" type="presParOf" srcId="{6390DC2E-B774-443B-99E4-241676BF5F2D}" destId="{D02C9961-8A7C-4066-BA6F-2561B6460000}" srcOrd="1" destOrd="0" presId="urn:microsoft.com/office/officeart/2008/layout/VerticalCurvedList"/>
    <dgm:cxn modelId="{3F6C8641-2523-4FDE-B121-A8E15F807310}" type="presParOf" srcId="{6390DC2E-B774-443B-99E4-241676BF5F2D}" destId="{7E25A3A2-C9C7-4E7B-8F94-1E9123E68BA9}" srcOrd="2" destOrd="0" presId="urn:microsoft.com/office/officeart/2008/layout/VerticalCurvedList"/>
    <dgm:cxn modelId="{00432B1F-E004-4280-8677-47B47A90A888}" type="presParOf" srcId="{6390DC2E-B774-443B-99E4-241676BF5F2D}" destId="{32A8A39A-DD24-4559-A3CB-A464D8E5B669}" srcOrd="3" destOrd="0" presId="urn:microsoft.com/office/officeart/2008/layout/VerticalCurvedList"/>
    <dgm:cxn modelId="{BC3D2C59-12C5-4823-A5E3-D3106F9FC0B9}" type="presParOf" srcId="{D955932F-1AAC-45FB-AE9B-E065E37D0E1C}" destId="{521BBC40-21B5-4E6A-A7F1-B56A97BFF1D6}" srcOrd="1" destOrd="0" presId="urn:microsoft.com/office/officeart/2008/layout/VerticalCurvedList"/>
    <dgm:cxn modelId="{B98CDFF3-7F9B-4962-A785-8A522A333C5F}" type="presParOf" srcId="{D955932F-1AAC-45FB-AE9B-E065E37D0E1C}" destId="{26BE35DF-D951-4ECB-97FC-30C97050AF0C}" srcOrd="2" destOrd="0" presId="urn:microsoft.com/office/officeart/2008/layout/VerticalCurvedList"/>
    <dgm:cxn modelId="{45E79F6B-2B7D-4CA6-A358-A1ADF909B5D8}" type="presParOf" srcId="{26BE35DF-D951-4ECB-97FC-30C97050AF0C}" destId="{9B64DA95-28F3-4F16-9813-5D678E6DE11E}" srcOrd="0" destOrd="0" presId="urn:microsoft.com/office/officeart/2008/layout/VerticalCurvedList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1195C9B-B548-4779-B8B5-CF9AD168A173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CD690129-EF5B-4D5C-9BD6-663C5B5E7EC8}">
      <dgm:prSet custT="1"/>
      <dgm:spPr>
        <a:noFill/>
        <a:effectLst/>
      </dgm:spPr>
      <dgm:t>
        <a:bodyPr/>
        <a:lstStyle/>
        <a:p>
          <a:pPr rtl="0"/>
          <a:r>
            <a:rPr lang="es-ES" sz="2200" b="1" u="none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Visor de Cursos</a:t>
          </a:r>
          <a:endParaRPr lang="es-AR" sz="2200" b="0" u="none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gm:t>
    </dgm:pt>
    <dgm:pt modelId="{DD8247C4-DB59-4970-A450-44D72327835A}" type="par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5EA31588-C45D-4FC4-90A7-F6F2DCE01EEB}" type="sib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039CDACC-3728-4982-BE48-BB5502149622}" type="pres">
      <dgm:prSet presAssocID="{F1195C9B-B548-4779-B8B5-CF9AD168A173}" presName="Name0" presStyleCnt="0">
        <dgm:presLayoutVars>
          <dgm:chMax val="7"/>
          <dgm:chPref val="7"/>
          <dgm:dir/>
        </dgm:presLayoutVars>
      </dgm:prSet>
      <dgm:spPr/>
    </dgm:pt>
    <dgm:pt modelId="{D955932F-1AAC-45FB-AE9B-E065E37D0E1C}" type="pres">
      <dgm:prSet presAssocID="{F1195C9B-B548-4779-B8B5-CF9AD168A173}" presName="Name1" presStyleCnt="0"/>
      <dgm:spPr/>
    </dgm:pt>
    <dgm:pt modelId="{6390DC2E-B774-443B-99E4-241676BF5F2D}" type="pres">
      <dgm:prSet presAssocID="{F1195C9B-B548-4779-B8B5-CF9AD168A173}" presName="cycle" presStyleCnt="0"/>
      <dgm:spPr/>
    </dgm:pt>
    <dgm:pt modelId="{CCD4EE59-A719-44AE-9237-D916DBDA96E9}" type="pres">
      <dgm:prSet presAssocID="{F1195C9B-B548-4779-B8B5-CF9AD168A173}" presName="srcNode" presStyleLbl="node1" presStyleIdx="0" presStyleCnt="1"/>
      <dgm:spPr/>
    </dgm:pt>
    <dgm:pt modelId="{D02C9961-8A7C-4066-BA6F-2561B6460000}" type="pres">
      <dgm:prSet presAssocID="{F1195C9B-B548-4779-B8B5-CF9AD168A173}" presName="conn" presStyleLbl="parChTrans1D2" presStyleIdx="0" presStyleCnt="1"/>
      <dgm:spPr/>
    </dgm:pt>
    <dgm:pt modelId="{7E25A3A2-C9C7-4E7B-8F94-1E9123E68BA9}" type="pres">
      <dgm:prSet presAssocID="{F1195C9B-B548-4779-B8B5-CF9AD168A173}" presName="extraNode" presStyleLbl="node1" presStyleIdx="0" presStyleCnt="1"/>
      <dgm:spPr/>
    </dgm:pt>
    <dgm:pt modelId="{32A8A39A-DD24-4559-A3CB-A464D8E5B669}" type="pres">
      <dgm:prSet presAssocID="{F1195C9B-B548-4779-B8B5-CF9AD168A173}" presName="dstNode" presStyleLbl="node1" presStyleIdx="0" presStyleCnt="1"/>
      <dgm:spPr/>
    </dgm:pt>
    <dgm:pt modelId="{521BBC40-21B5-4E6A-A7F1-B56A97BFF1D6}" type="pres">
      <dgm:prSet presAssocID="{CD690129-EF5B-4D5C-9BD6-663C5B5E7EC8}" presName="text_1" presStyleLbl="node1" presStyleIdx="0" presStyleCnt="1" custLinFactNeighborY="-32940">
        <dgm:presLayoutVars>
          <dgm:bulletEnabled val="1"/>
        </dgm:presLayoutVars>
      </dgm:prSet>
      <dgm:spPr/>
    </dgm:pt>
    <dgm:pt modelId="{26BE35DF-D951-4ECB-97FC-30C97050AF0C}" type="pres">
      <dgm:prSet presAssocID="{CD690129-EF5B-4D5C-9BD6-663C5B5E7EC8}" presName="accent_1" presStyleCnt="0"/>
      <dgm:spPr/>
    </dgm:pt>
    <dgm:pt modelId="{9B64DA95-28F3-4F16-9813-5D678E6DE11E}" type="pres">
      <dgm:prSet presAssocID="{CD690129-EF5B-4D5C-9BD6-663C5B5E7EC8}" presName="accentRepeatNode" presStyleLbl="solidFgAcc1" presStyleIdx="0" presStyleCnt="1" custLinFactNeighborX="5182"/>
      <dgm:spPr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</dgm:ptLst>
  <dgm:cxnLst>
    <dgm:cxn modelId="{2A2AA532-A421-4737-9910-9CE8FE2688DF}" srcId="{F1195C9B-B548-4779-B8B5-CF9AD168A173}" destId="{CD690129-EF5B-4D5C-9BD6-663C5B5E7EC8}" srcOrd="0" destOrd="0" parTransId="{DD8247C4-DB59-4970-A450-44D72327835A}" sibTransId="{5EA31588-C45D-4FC4-90A7-F6F2DCE01EEB}"/>
    <dgm:cxn modelId="{B68D0968-78B5-4EF3-A732-3C25DD314391}" type="presOf" srcId="{CD690129-EF5B-4D5C-9BD6-663C5B5E7EC8}" destId="{521BBC40-21B5-4E6A-A7F1-B56A97BFF1D6}" srcOrd="0" destOrd="0" presId="urn:microsoft.com/office/officeart/2008/layout/VerticalCurvedList"/>
    <dgm:cxn modelId="{855EE4AD-9240-4554-A022-71E38640DC90}" type="presOf" srcId="{F1195C9B-B548-4779-B8B5-CF9AD168A173}" destId="{039CDACC-3728-4982-BE48-BB5502149622}" srcOrd="0" destOrd="0" presId="urn:microsoft.com/office/officeart/2008/layout/VerticalCurvedList"/>
    <dgm:cxn modelId="{55C378B1-4702-4444-898B-AFEB15920A5C}" type="presOf" srcId="{5EA31588-C45D-4FC4-90A7-F6F2DCE01EEB}" destId="{D02C9961-8A7C-4066-BA6F-2561B6460000}" srcOrd="0" destOrd="0" presId="urn:microsoft.com/office/officeart/2008/layout/VerticalCurvedList"/>
    <dgm:cxn modelId="{5FC54C75-A511-4C34-B098-32386FE35787}" type="presParOf" srcId="{039CDACC-3728-4982-BE48-BB5502149622}" destId="{D955932F-1AAC-45FB-AE9B-E065E37D0E1C}" srcOrd="0" destOrd="0" presId="urn:microsoft.com/office/officeart/2008/layout/VerticalCurvedList"/>
    <dgm:cxn modelId="{97446E02-C172-47A6-AA30-B8E8325144D8}" type="presParOf" srcId="{D955932F-1AAC-45FB-AE9B-E065E37D0E1C}" destId="{6390DC2E-B774-443B-99E4-241676BF5F2D}" srcOrd="0" destOrd="0" presId="urn:microsoft.com/office/officeart/2008/layout/VerticalCurvedList"/>
    <dgm:cxn modelId="{E861235C-A12A-48A9-8EF2-16037816C8BA}" type="presParOf" srcId="{6390DC2E-B774-443B-99E4-241676BF5F2D}" destId="{CCD4EE59-A719-44AE-9237-D916DBDA96E9}" srcOrd="0" destOrd="0" presId="urn:microsoft.com/office/officeart/2008/layout/VerticalCurvedList"/>
    <dgm:cxn modelId="{BE0EEA3E-BF2A-4F67-BA15-793CE5E67D97}" type="presParOf" srcId="{6390DC2E-B774-443B-99E4-241676BF5F2D}" destId="{D02C9961-8A7C-4066-BA6F-2561B6460000}" srcOrd="1" destOrd="0" presId="urn:microsoft.com/office/officeart/2008/layout/VerticalCurvedList"/>
    <dgm:cxn modelId="{3F6C8641-2523-4FDE-B121-A8E15F807310}" type="presParOf" srcId="{6390DC2E-B774-443B-99E4-241676BF5F2D}" destId="{7E25A3A2-C9C7-4E7B-8F94-1E9123E68BA9}" srcOrd="2" destOrd="0" presId="urn:microsoft.com/office/officeart/2008/layout/VerticalCurvedList"/>
    <dgm:cxn modelId="{00432B1F-E004-4280-8677-47B47A90A888}" type="presParOf" srcId="{6390DC2E-B774-443B-99E4-241676BF5F2D}" destId="{32A8A39A-DD24-4559-A3CB-A464D8E5B669}" srcOrd="3" destOrd="0" presId="urn:microsoft.com/office/officeart/2008/layout/VerticalCurvedList"/>
    <dgm:cxn modelId="{BC3D2C59-12C5-4823-A5E3-D3106F9FC0B9}" type="presParOf" srcId="{D955932F-1AAC-45FB-AE9B-E065E37D0E1C}" destId="{521BBC40-21B5-4E6A-A7F1-B56A97BFF1D6}" srcOrd="1" destOrd="0" presId="urn:microsoft.com/office/officeart/2008/layout/VerticalCurvedList"/>
    <dgm:cxn modelId="{B98CDFF3-7F9B-4962-A785-8A522A333C5F}" type="presParOf" srcId="{D955932F-1AAC-45FB-AE9B-E065E37D0E1C}" destId="{26BE35DF-D951-4ECB-97FC-30C97050AF0C}" srcOrd="2" destOrd="0" presId="urn:microsoft.com/office/officeart/2008/layout/VerticalCurvedList"/>
    <dgm:cxn modelId="{45E79F6B-2B7D-4CA6-A358-A1ADF909B5D8}" type="presParOf" srcId="{26BE35DF-D951-4ECB-97FC-30C97050AF0C}" destId="{9B64DA95-28F3-4F16-9813-5D678E6DE11E}" srcOrd="0" destOrd="0" presId="urn:microsoft.com/office/officeart/2008/layout/VerticalCurvedList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1195C9B-B548-4779-B8B5-CF9AD168A173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CD690129-EF5B-4D5C-9BD6-663C5B5E7EC8}">
      <dgm:prSet custT="1"/>
      <dgm:spPr>
        <a:noFill/>
        <a:effectLst/>
      </dgm:spPr>
      <dgm:t>
        <a:bodyPr/>
        <a:lstStyle/>
        <a:p>
          <a:pPr rtl="0"/>
          <a:r>
            <a:rPr lang="es-ES" sz="2200" b="1" u="none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Visor de Cursos</a:t>
          </a:r>
          <a:endParaRPr lang="es-AR" sz="2200" b="0" u="none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gm:t>
    </dgm:pt>
    <dgm:pt modelId="{DD8247C4-DB59-4970-A450-44D72327835A}" type="par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5EA31588-C45D-4FC4-90A7-F6F2DCE01EEB}" type="sib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039CDACC-3728-4982-BE48-BB5502149622}" type="pres">
      <dgm:prSet presAssocID="{F1195C9B-B548-4779-B8B5-CF9AD168A173}" presName="Name0" presStyleCnt="0">
        <dgm:presLayoutVars>
          <dgm:chMax val="7"/>
          <dgm:chPref val="7"/>
          <dgm:dir/>
        </dgm:presLayoutVars>
      </dgm:prSet>
      <dgm:spPr/>
    </dgm:pt>
    <dgm:pt modelId="{D955932F-1AAC-45FB-AE9B-E065E37D0E1C}" type="pres">
      <dgm:prSet presAssocID="{F1195C9B-B548-4779-B8B5-CF9AD168A173}" presName="Name1" presStyleCnt="0"/>
      <dgm:spPr/>
    </dgm:pt>
    <dgm:pt modelId="{6390DC2E-B774-443B-99E4-241676BF5F2D}" type="pres">
      <dgm:prSet presAssocID="{F1195C9B-B548-4779-B8B5-CF9AD168A173}" presName="cycle" presStyleCnt="0"/>
      <dgm:spPr/>
    </dgm:pt>
    <dgm:pt modelId="{CCD4EE59-A719-44AE-9237-D916DBDA96E9}" type="pres">
      <dgm:prSet presAssocID="{F1195C9B-B548-4779-B8B5-CF9AD168A173}" presName="srcNode" presStyleLbl="node1" presStyleIdx="0" presStyleCnt="1"/>
      <dgm:spPr/>
    </dgm:pt>
    <dgm:pt modelId="{D02C9961-8A7C-4066-BA6F-2561B6460000}" type="pres">
      <dgm:prSet presAssocID="{F1195C9B-B548-4779-B8B5-CF9AD168A173}" presName="conn" presStyleLbl="parChTrans1D2" presStyleIdx="0" presStyleCnt="1"/>
      <dgm:spPr/>
    </dgm:pt>
    <dgm:pt modelId="{7E25A3A2-C9C7-4E7B-8F94-1E9123E68BA9}" type="pres">
      <dgm:prSet presAssocID="{F1195C9B-B548-4779-B8B5-CF9AD168A173}" presName="extraNode" presStyleLbl="node1" presStyleIdx="0" presStyleCnt="1"/>
      <dgm:spPr/>
    </dgm:pt>
    <dgm:pt modelId="{32A8A39A-DD24-4559-A3CB-A464D8E5B669}" type="pres">
      <dgm:prSet presAssocID="{F1195C9B-B548-4779-B8B5-CF9AD168A173}" presName="dstNode" presStyleLbl="node1" presStyleIdx="0" presStyleCnt="1"/>
      <dgm:spPr/>
    </dgm:pt>
    <dgm:pt modelId="{521BBC40-21B5-4E6A-A7F1-B56A97BFF1D6}" type="pres">
      <dgm:prSet presAssocID="{CD690129-EF5B-4D5C-9BD6-663C5B5E7EC8}" presName="text_1" presStyleLbl="node1" presStyleIdx="0" presStyleCnt="1" custLinFactNeighborY="-32940">
        <dgm:presLayoutVars>
          <dgm:bulletEnabled val="1"/>
        </dgm:presLayoutVars>
      </dgm:prSet>
      <dgm:spPr/>
    </dgm:pt>
    <dgm:pt modelId="{26BE35DF-D951-4ECB-97FC-30C97050AF0C}" type="pres">
      <dgm:prSet presAssocID="{CD690129-EF5B-4D5C-9BD6-663C5B5E7EC8}" presName="accent_1" presStyleCnt="0"/>
      <dgm:spPr/>
    </dgm:pt>
    <dgm:pt modelId="{9B64DA95-28F3-4F16-9813-5D678E6DE11E}" type="pres">
      <dgm:prSet presAssocID="{CD690129-EF5B-4D5C-9BD6-663C5B5E7EC8}" presName="accentRepeatNode" presStyleLbl="solidFgAcc1" presStyleIdx="0" presStyleCnt="1" custLinFactNeighborX="5182"/>
      <dgm:spPr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</dgm:ptLst>
  <dgm:cxnLst>
    <dgm:cxn modelId="{2A2AA532-A421-4737-9910-9CE8FE2688DF}" srcId="{F1195C9B-B548-4779-B8B5-CF9AD168A173}" destId="{CD690129-EF5B-4D5C-9BD6-663C5B5E7EC8}" srcOrd="0" destOrd="0" parTransId="{DD8247C4-DB59-4970-A450-44D72327835A}" sibTransId="{5EA31588-C45D-4FC4-90A7-F6F2DCE01EEB}"/>
    <dgm:cxn modelId="{B68D0968-78B5-4EF3-A732-3C25DD314391}" type="presOf" srcId="{CD690129-EF5B-4D5C-9BD6-663C5B5E7EC8}" destId="{521BBC40-21B5-4E6A-A7F1-B56A97BFF1D6}" srcOrd="0" destOrd="0" presId="urn:microsoft.com/office/officeart/2008/layout/VerticalCurvedList"/>
    <dgm:cxn modelId="{855EE4AD-9240-4554-A022-71E38640DC90}" type="presOf" srcId="{F1195C9B-B548-4779-B8B5-CF9AD168A173}" destId="{039CDACC-3728-4982-BE48-BB5502149622}" srcOrd="0" destOrd="0" presId="urn:microsoft.com/office/officeart/2008/layout/VerticalCurvedList"/>
    <dgm:cxn modelId="{55C378B1-4702-4444-898B-AFEB15920A5C}" type="presOf" srcId="{5EA31588-C45D-4FC4-90A7-F6F2DCE01EEB}" destId="{D02C9961-8A7C-4066-BA6F-2561B6460000}" srcOrd="0" destOrd="0" presId="urn:microsoft.com/office/officeart/2008/layout/VerticalCurvedList"/>
    <dgm:cxn modelId="{5FC54C75-A511-4C34-B098-32386FE35787}" type="presParOf" srcId="{039CDACC-3728-4982-BE48-BB5502149622}" destId="{D955932F-1AAC-45FB-AE9B-E065E37D0E1C}" srcOrd="0" destOrd="0" presId="urn:microsoft.com/office/officeart/2008/layout/VerticalCurvedList"/>
    <dgm:cxn modelId="{97446E02-C172-47A6-AA30-B8E8325144D8}" type="presParOf" srcId="{D955932F-1AAC-45FB-AE9B-E065E37D0E1C}" destId="{6390DC2E-B774-443B-99E4-241676BF5F2D}" srcOrd="0" destOrd="0" presId="urn:microsoft.com/office/officeart/2008/layout/VerticalCurvedList"/>
    <dgm:cxn modelId="{E861235C-A12A-48A9-8EF2-16037816C8BA}" type="presParOf" srcId="{6390DC2E-B774-443B-99E4-241676BF5F2D}" destId="{CCD4EE59-A719-44AE-9237-D916DBDA96E9}" srcOrd="0" destOrd="0" presId="urn:microsoft.com/office/officeart/2008/layout/VerticalCurvedList"/>
    <dgm:cxn modelId="{BE0EEA3E-BF2A-4F67-BA15-793CE5E67D97}" type="presParOf" srcId="{6390DC2E-B774-443B-99E4-241676BF5F2D}" destId="{D02C9961-8A7C-4066-BA6F-2561B6460000}" srcOrd="1" destOrd="0" presId="urn:microsoft.com/office/officeart/2008/layout/VerticalCurvedList"/>
    <dgm:cxn modelId="{3F6C8641-2523-4FDE-B121-A8E15F807310}" type="presParOf" srcId="{6390DC2E-B774-443B-99E4-241676BF5F2D}" destId="{7E25A3A2-C9C7-4E7B-8F94-1E9123E68BA9}" srcOrd="2" destOrd="0" presId="urn:microsoft.com/office/officeart/2008/layout/VerticalCurvedList"/>
    <dgm:cxn modelId="{00432B1F-E004-4280-8677-47B47A90A888}" type="presParOf" srcId="{6390DC2E-B774-443B-99E4-241676BF5F2D}" destId="{32A8A39A-DD24-4559-A3CB-A464D8E5B669}" srcOrd="3" destOrd="0" presId="urn:microsoft.com/office/officeart/2008/layout/VerticalCurvedList"/>
    <dgm:cxn modelId="{BC3D2C59-12C5-4823-A5E3-D3106F9FC0B9}" type="presParOf" srcId="{D955932F-1AAC-45FB-AE9B-E065E37D0E1C}" destId="{521BBC40-21B5-4E6A-A7F1-B56A97BFF1D6}" srcOrd="1" destOrd="0" presId="urn:microsoft.com/office/officeart/2008/layout/VerticalCurvedList"/>
    <dgm:cxn modelId="{B98CDFF3-7F9B-4962-A785-8A522A333C5F}" type="presParOf" srcId="{D955932F-1AAC-45FB-AE9B-E065E37D0E1C}" destId="{26BE35DF-D951-4ECB-97FC-30C97050AF0C}" srcOrd="2" destOrd="0" presId="urn:microsoft.com/office/officeart/2008/layout/VerticalCurvedList"/>
    <dgm:cxn modelId="{45E79F6B-2B7D-4CA6-A358-A1ADF909B5D8}" type="presParOf" srcId="{26BE35DF-D951-4ECB-97FC-30C97050AF0C}" destId="{9B64DA95-28F3-4F16-9813-5D678E6DE11E}" srcOrd="0" destOrd="0" presId="urn:microsoft.com/office/officeart/2008/layout/VerticalCurvedList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1195C9B-B548-4779-B8B5-CF9AD168A173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CD690129-EF5B-4D5C-9BD6-663C5B5E7EC8}">
      <dgm:prSet custT="1"/>
      <dgm:spPr>
        <a:noFill/>
        <a:effectLst/>
      </dgm:spPr>
      <dgm:t>
        <a:bodyPr/>
        <a:lstStyle/>
        <a:p>
          <a:pPr rtl="0"/>
          <a:r>
            <a:rPr lang="es-ES" sz="2200" b="1" u="none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Reporte de Cursos realizados</a:t>
          </a:r>
          <a:endParaRPr lang="es-AR" sz="2200" b="0" u="none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gm:t>
    </dgm:pt>
    <dgm:pt modelId="{DD8247C4-DB59-4970-A450-44D72327835A}" type="par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5EA31588-C45D-4FC4-90A7-F6F2DCE01EEB}" type="sib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039CDACC-3728-4982-BE48-BB5502149622}" type="pres">
      <dgm:prSet presAssocID="{F1195C9B-B548-4779-B8B5-CF9AD168A173}" presName="Name0" presStyleCnt="0">
        <dgm:presLayoutVars>
          <dgm:chMax val="7"/>
          <dgm:chPref val="7"/>
          <dgm:dir/>
        </dgm:presLayoutVars>
      </dgm:prSet>
      <dgm:spPr/>
    </dgm:pt>
    <dgm:pt modelId="{D955932F-1AAC-45FB-AE9B-E065E37D0E1C}" type="pres">
      <dgm:prSet presAssocID="{F1195C9B-B548-4779-B8B5-CF9AD168A173}" presName="Name1" presStyleCnt="0"/>
      <dgm:spPr/>
    </dgm:pt>
    <dgm:pt modelId="{6390DC2E-B774-443B-99E4-241676BF5F2D}" type="pres">
      <dgm:prSet presAssocID="{F1195C9B-B548-4779-B8B5-CF9AD168A173}" presName="cycle" presStyleCnt="0"/>
      <dgm:spPr/>
    </dgm:pt>
    <dgm:pt modelId="{CCD4EE59-A719-44AE-9237-D916DBDA96E9}" type="pres">
      <dgm:prSet presAssocID="{F1195C9B-B548-4779-B8B5-CF9AD168A173}" presName="srcNode" presStyleLbl="node1" presStyleIdx="0" presStyleCnt="1"/>
      <dgm:spPr/>
    </dgm:pt>
    <dgm:pt modelId="{D02C9961-8A7C-4066-BA6F-2561B6460000}" type="pres">
      <dgm:prSet presAssocID="{F1195C9B-B548-4779-B8B5-CF9AD168A173}" presName="conn" presStyleLbl="parChTrans1D2" presStyleIdx="0" presStyleCnt="1"/>
      <dgm:spPr/>
    </dgm:pt>
    <dgm:pt modelId="{7E25A3A2-C9C7-4E7B-8F94-1E9123E68BA9}" type="pres">
      <dgm:prSet presAssocID="{F1195C9B-B548-4779-B8B5-CF9AD168A173}" presName="extraNode" presStyleLbl="node1" presStyleIdx="0" presStyleCnt="1"/>
      <dgm:spPr/>
    </dgm:pt>
    <dgm:pt modelId="{32A8A39A-DD24-4559-A3CB-A464D8E5B669}" type="pres">
      <dgm:prSet presAssocID="{F1195C9B-B548-4779-B8B5-CF9AD168A173}" presName="dstNode" presStyleLbl="node1" presStyleIdx="0" presStyleCnt="1"/>
      <dgm:spPr/>
    </dgm:pt>
    <dgm:pt modelId="{521BBC40-21B5-4E6A-A7F1-B56A97BFF1D6}" type="pres">
      <dgm:prSet presAssocID="{CD690129-EF5B-4D5C-9BD6-663C5B5E7EC8}" presName="text_1" presStyleLbl="node1" presStyleIdx="0" presStyleCnt="1" custLinFactNeighborY="-32940">
        <dgm:presLayoutVars>
          <dgm:bulletEnabled val="1"/>
        </dgm:presLayoutVars>
      </dgm:prSet>
      <dgm:spPr/>
    </dgm:pt>
    <dgm:pt modelId="{26BE35DF-D951-4ECB-97FC-30C97050AF0C}" type="pres">
      <dgm:prSet presAssocID="{CD690129-EF5B-4D5C-9BD6-663C5B5E7EC8}" presName="accent_1" presStyleCnt="0"/>
      <dgm:spPr/>
    </dgm:pt>
    <dgm:pt modelId="{9B64DA95-28F3-4F16-9813-5D678E6DE11E}" type="pres">
      <dgm:prSet presAssocID="{CD690129-EF5B-4D5C-9BD6-663C5B5E7EC8}" presName="accentRepeatNode" presStyleLbl="solidFgAcc1" presStyleIdx="0" presStyleCnt="1" custLinFactNeighborX="5182"/>
      <dgm:spPr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</dgm:ptLst>
  <dgm:cxnLst>
    <dgm:cxn modelId="{2A2AA532-A421-4737-9910-9CE8FE2688DF}" srcId="{F1195C9B-B548-4779-B8B5-CF9AD168A173}" destId="{CD690129-EF5B-4D5C-9BD6-663C5B5E7EC8}" srcOrd="0" destOrd="0" parTransId="{DD8247C4-DB59-4970-A450-44D72327835A}" sibTransId="{5EA31588-C45D-4FC4-90A7-F6F2DCE01EEB}"/>
    <dgm:cxn modelId="{B68D0968-78B5-4EF3-A732-3C25DD314391}" type="presOf" srcId="{CD690129-EF5B-4D5C-9BD6-663C5B5E7EC8}" destId="{521BBC40-21B5-4E6A-A7F1-B56A97BFF1D6}" srcOrd="0" destOrd="0" presId="urn:microsoft.com/office/officeart/2008/layout/VerticalCurvedList"/>
    <dgm:cxn modelId="{855EE4AD-9240-4554-A022-71E38640DC90}" type="presOf" srcId="{F1195C9B-B548-4779-B8B5-CF9AD168A173}" destId="{039CDACC-3728-4982-BE48-BB5502149622}" srcOrd="0" destOrd="0" presId="urn:microsoft.com/office/officeart/2008/layout/VerticalCurvedList"/>
    <dgm:cxn modelId="{55C378B1-4702-4444-898B-AFEB15920A5C}" type="presOf" srcId="{5EA31588-C45D-4FC4-90A7-F6F2DCE01EEB}" destId="{D02C9961-8A7C-4066-BA6F-2561B6460000}" srcOrd="0" destOrd="0" presId="urn:microsoft.com/office/officeart/2008/layout/VerticalCurvedList"/>
    <dgm:cxn modelId="{5FC54C75-A511-4C34-B098-32386FE35787}" type="presParOf" srcId="{039CDACC-3728-4982-BE48-BB5502149622}" destId="{D955932F-1AAC-45FB-AE9B-E065E37D0E1C}" srcOrd="0" destOrd="0" presId="urn:microsoft.com/office/officeart/2008/layout/VerticalCurvedList"/>
    <dgm:cxn modelId="{97446E02-C172-47A6-AA30-B8E8325144D8}" type="presParOf" srcId="{D955932F-1AAC-45FB-AE9B-E065E37D0E1C}" destId="{6390DC2E-B774-443B-99E4-241676BF5F2D}" srcOrd="0" destOrd="0" presId="urn:microsoft.com/office/officeart/2008/layout/VerticalCurvedList"/>
    <dgm:cxn modelId="{E861235C-A12A-48A9-8EF2-16037816C8BA}" type="presParOf" srcId="{6390DC2E-B774-443B-99E4-241676BF5F2D}" destId="{CCD4EE59-A719-44AE-9237-D916DBDA96E9}" srcOrd="0" destOrd="0" presId="urn:microsoft.com/office/officeart/2008/layout/VerticalCurvedList"/>
    <dgm:cxn modelId="{BE0EEA3E-BF2A-4F67-BA15-793CE5E67D97}" type="presParOf" srcId="{6390DC2E-B774-443B-99E4-241676BF5F2D}" destId="{D02C9961-8A7C-4066-BA6F-2561B6460000}" srcOrd="1" destOrd="0" presId="urn:microsoft.com/office/officeart/2008/layout/VerticalCurvedList"/>
    <dgm:cxn modelId="{3F6C8641-2523-4FDE-B121-A8E15F807310}" type="presParOf" srcId="{6390DC2E-B774-443B-99E4-241676BF5F2D}" destId="{7E25A3A2-C9C7-4E7B-8F94-1E9123E68BA9}" srcOrd="2" destOrd="0" presId="urn:microsoft.com/office/officeart/2008/layout/VerticalCurvedList"/>
    <dgm:cxn modelId="{00432B1F-E004-4280-8677-47B47A90A888}" type="presParOf" srcId="{6390DC2E-B774-443B-99E4-241676BF5F2D}" destId="{32A8A39A-DD24-4559-A3CB-A464D8E5B669}" srcOrd="3" destOrd="0" presId="urn:microsoft.com/office/officeart/2008/layout/VerticalCurvedList"/>
    <dgm:cxn modelId="{BC3D2C59-12C5-4823-A5E3-D3106F9FC0B9}" type="presParOf" srcId="{D955932F-1AAC-45FB-AE9B-E065E37D0E1C}" destId="{521BBC40-21B5-4E6A-A7F1-B56A97BFF1D6}" srcOrd="1" destOrd="0" presId="urn:microsoft.com/office/officeart/2008/layout/VerticalCurvedList"/>
    <dgm:cxn modelId="{B98CDFF3-7F9B-4962-A785-8A522A333C5F}" type="presParOf" srcId="{D955932F-1AAC-45FB-AE9B-E065E37D0E1C}" destId="{26BE35DF-D951-4ECB-97FC-30C97050AF0C}" srcOrd="2" destOrd="0" presId="urn:microsoft.com/office/officeart/2008/layout/VerticalCurvedList"/>
    <dgm:cxn modelId="{45E79F6B-2B7D-4CA6-A358-A1ADF909B5D8}" type="presParOf" srcId="{26BE35DF-D951-4ECB-97FC-30C97050AF0C}" destId="{9B64DA95-28F3-4F16-9813-5D678E6DE11E}" srcOrd="0" destOrd="0" presId="urn:microsoft.com/office/officeart/2008/layout/VerticalCurvedList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195C9B-B548-4779-B8B5-CF9AD168A173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CD690129-EF5B-4D5C-9BD6-663C5B5E7EC8}">
      <dgm:prSet custT="1"/>
      <dgm:spPr>
        <a:noFill/>
        <a:effectLst/>
      </dgm:spPr>
      <dgm:t>
        <a:bodyPr/>
        <a:lstStyle/>
        <a:p>
          <a:pPr rtl="0"/>
          <a:r>
            <a:rPr lang="es-ES" sz="2200" b="1" u="none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Procedimientos virtuales</a:t>
          </a:r>
          <a:endParaRPr lang="es-AR" sz="2200" b="0" u="none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gm:t>
    </dgm:pt>
    <dgm:pt modelId="{DD8247C4-DB59-4970-A450-44D72327835A}" type="par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5EA31588-C45D-4FC4-90A7-F6F2DCE01EEB}" type="sib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039CDACC-3728-4982-BE48-BB5502149622}" type="pres">
      <dgm:prSet presAssocID="{F1195C9B-B548-4779-B8B5-CF9AD168A173}" presName="Name0" presStyleCnt="0">
        <dgm:presLayoutVars>
          <dgm:chMax val="7"/>
          <dgm:chPref val="7"/>
          <dgm:dir/>
        </dgm:presLayoutVars>
      </dgm:prSet>
      <dgm:spPr/>
    </dgm:pt>
    <dgm:pt modelId="{D955932F-1AAC-45FB-AE9B-E065E37D0E1C}" type="pres">
      <dgm:prSet presAssocID="{F1195C9B-B548-4779-B8B5-CF9AD168A173}" presName="Name1" presStyleCnt="0"/>
      <dgm:spPr/>
    </dgm:pt>
    <dgm:pt modelId="{6390DC2E-B774-443B-99E4-241676BF5F2D}" type="pres">
      <dgm:prSet presAssocID="{F1195C9B-B548-4779-B8B5-CF9AD168A173}" presName="cycle" presStyleCnt="0"/>
      <dgm:spPr/>
    </dgm:pt>
    <dgm:pt modelId="{CCD4EE59-A719-44AE-9237-D916DBDA96E9}" type="pres">
      <dgm:prSet presAssocID="{F1195C9B-B548-4779-B8B5-CF9AD168A173}" presName="srcNode" presStyleLbl="node1" presStyleIdx="0" presStyleCnt="1"/>
      <dgm:spPr/>
    </dgm:pt>
    <dgm:pt modelId="{D02C9961-8A7C-4066-BA6F-2561B6460000}" type="pres">
      <dgm:prSet presAssocID="{F1195C9B-B548-4779-B8B5-CF9AD168A173}" presName="conn" presStyleLbl="parChTrans1D2" presStyleIdx="0" presStyleCnt="1"/>
      <dgm:spPr/>
    </dgm:pt>
    <dgm:pt modelId="{7E25A3A2-C9C7-4E7B-8F94-1E9123E68BA9}" type="pres">
      <dgm:prSet presAssocID="{F1195C9B-B548-4779-B8B5-CF9AD168A173}" presName="extraNode" presStyleLbl="node1" presStyleIdx="0" presStyleCnt="1"/>
      <dgm:spPr/>
    </dgm:pt>
    <dgm:pt modelId="{32A8A39A-DD24-4559-A3CB-A464D8E5B669}" type="pres">
      <dgm:prSet presAssocID="{F1195C9B-B548-4779-B8B5-CF9AD168A173}" presName="dstNode" presStyleLbl="node1" presStyleIdx="0" presStyleCnt="1"/>
      <dgm:spPr/>
    </dgm:pt>
    <dgm:pt modelId="{521BBC40-21B5-4E6A-A7F1-B56A97BFF1D6}" type="pres">
      <dgm:prSet presAssocID="{CD690129-EF5B-4D5C-9BD6-663C5B5E7EC8}" presName="text_1" presStyleLbl="node1" presStyleIdx="0" presStyleCnt="1" custLinFactNeighborY="-32940">
        <dgm:presLayoutVars>
          <dgm:bulletEnabled val="1"/>
        </dgm:presLayoutVars>
      </dgm:prSet>
      <dgm:spPr/>
    </dgm:pt>
    <dgm:pt modelId="{26BE35DF-D951-4ECB-97FC-30C97050AF0C}" type="pres">
      <dgm:prSet presAssocID="{CD690129-EF5B-4D5C-9BD6-663C5B5E7EC8}" presName="accent_1" presStyleCnt="0"/>
      <dgm:spPr/>
    </dgm:pt>
    <dgm:pt modelId="{9B64DA95-28F3-4F16-9813-5D678E6DE11E}" type="pres">
      <dgm:prSet presAssocID="{CD690129-EF5B-4D5C-9BD6-663C5B5E7EC8}" presName="accentRepeatNode" presStyleLbl="solidFgAcc1" presStyleIdx="0" presStyleCnt="1" custLinFactNeighborX="5182"/>
      <dgm:spPr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</dgm:ptLst>
  <dgm:cxnLst>
    <dgm:cxn modelId="{2A2AA532-A421-4737-9910-9CE8FE2688DF}" srcId="{F1195C9B-B548-4779-B8B5-CF9AD168A173}" destId="{CD690129-EF5B-4D5C-9BD6-663C5B5E7EC8}" srcOrd="0" destOrd="0" parTransId="{DD8247C4-DB59-4970-A450-44D72327835A}" sibTransId="{5EA31588-C45D-4FC4-90A7-F6F2DCE01EEB}"/>
    <dgm:cxn modelId="{B68D0968-78B5-4EF3-A732-3C25DD314391}" type="presOf" srcId="{CD690129-EF5B-4D5C-9BD6-663C5B5E7EC8}" destId="{521BBC40-21B5-4E6A-A7F1-B56A97BFF1D6}" srcOrd="0" destOrd="0" presId="urn:microsoft.com/office/officeart/2008/layout/VerticalCurvedList"/>
    <dgm:cxn modelId="{855EE4AD-9240-4554-A022-71E38640DC90}" type="presOf" srcId="{F1195C9B-B548-4779-B8B5-CF9AD168A173}" destId="{039CDACC-3728-4982-BE48-BB5502149622}" srcOrd="0" destOrd="0" presId="urn:microsoft.com/office/officeart/2008/layout/VerticalCurvedList"/>
    <dgm:cxn modelId="{55C378B1-4702-4444-898B-AFEB15920A5C}" type="presOf" srcId="{5EA31588-C45D-4FC4-90A7-F6F2DCE01EEB}" destId="{D02C9961-8A7C-4066-BA6F-2561B6460000}" srcOrd="0" destOrd="0" presId="urn:microsoft.com/office/officeart/2008/layout/VerticalCurvedList"/>
    <dgm:cxn modelId="{5FC54C75-A511-4C34-B098-32386FE35787}" type="presParOf" srcId="{039CDACC-3728-4982-BE48-BB5502149622}" destId="{D955932F-1AAC-45FB-AE9B-E065E37D0E1C}" srcOrd="0" destOrd="0" presId="urn:microsoft.com/office/officeart/2008/layout/VerticalCurvedList"/>
    <dgm:cxn modelId="{97446E02-C172-47A6-AA30-B8E8325144D8}" type="presParOf" srcId="{D955932F-1AAC-45FB-AE9B-E065E37D0E1C}" destId="{6390DC2E-B774-443B-99E4-241676BF5F2D}" srcOrd="0" destOrd="0" presId="urn:microsoft.com/office/officeart/2008/layout/VerticalCurvedList"/>
    <dgm:cxn modelId="{E861235C-A12A-48A9-8EF2-16037816C8BA}" type="presParOf" srcId="{6390DC2E-B774-443B-99E4-241676BF5F2D}" destId="{CCD4EE59-A719-44AE-9237-D916DBDA96E9}" srcOrd="0" destOrd="0" presId="urn:microsoft.com/office/officeart/2008/layout/VerticalCurvedList"/>
    <dgm:cxn modelId="{BE0EEA3E-BF2A-4F67-BA15-793CE5E67D97}" type="presParOf" srcId="{6390DC2E-B774-443B-99E4-241676BF5F2D}" destId="{D02C9961-8A7C-4066-BA6F-2561B6460000}" srcOrd="1" destOrd="0" presId="urn:microsoft.com/office/officeart/2008/layout/VerticalCurvedList"/>
    <dgm:cxn modelId="{3F6C8641-2523-4FDE-B121-A8E15F807310}" type="presParOf" srcId="{6390DC2E-B774-443B-99E4-241676BF5F2D}" destId="{7E25A3A2-C9C7-4E7B-8F94-1E9123E68BA9}" srcOrd="2" destOrd="0" presId="urn:microsoft.com/office/officeart/2008/layout/VerticalCurvedList"/>
    <dgm:cxn modelId="{00432B1F-E004-4280-8677-47B47A90A888}" type="presParOf" srcId="{6390DC2E-B774-443B-99E4-241676BF5F2D}" destId="{32A8A39A-DD24-4559-A3CB-A464D8E5B669}" srcOrd="3" destOrd="0" presId="urn:microsoft.com/office/officeart/2008/layout/VerticalCurvedList"/>
    <dgm:cxn modelId="{BC3D2C59-12C5-4823-A5E3-D3106F9FC0B9}" type="presParOf" srcId="{D955932F-1AAC-45FB-AE9B-E065E37D0E1C}" destId="{521BBC40-21B5-4E6A-A7F1-B56A97BFF1D6}" srcOrd="1" destOrd="0" presId="urn:microsoft.com/office/officeart/2008/layout/VerticalCurvedList"/>
    <dgm:cxn modelId="{B98CDFF3-7F9B-4962-A785-8A522A333C5F}" type="presParOf" srcId="{D955932F-1AAC-45FB-AE9B-E065E37D0E1C}" destId="{26BE35DF-D951-4ECB-97FC-30C97050AF0C}" srcOrd="2" destOrd="0" presId="urn:microsoft.com/office/officeart/2008/layout/VerticalCurvedList"/>
    <dgm:cxn modelId="{45E79F6B-2B7D-4CA6-A358-A1ADF909B5D8}" type="presParOf" srcId="{26BE35DF-D951-4ECB-97FC-30C97050AF0C}" destId="{9B64DA95-28F3-4F16-9813-5D678E6DE11E}" srcOrd="0" destOrd="0" presId="urn:microsoft.com/office/officeart/2008/layout/VerticalCurvedList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195C9B-B548-4779-B8B5-CF9AD168A173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CD690129-EF5B-4D5C-9BD6-663C5B5E7EC8}">
      <dgm:prSet custT="1"/>
      <dgm:spPr>
        <a:noFill/>
        <a:effectLst/>
      </dgm:spPr>
      <dgm:t>
        <a:bodyPr/>
        <a:lstStyle/>
        <a:p>
          <a:pPr rtl="0"/>
          <a:r>
            <a:rPr lang="es-ES" sz="2200" b="1" u="none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Clases virtuales</a:t>
          </a:r>
          <a:endParaRPr lang="es-AR" sz="2200" b="0" u="none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gm:t>
    </dgm:pt>
    <dgm:pt modelId="{DD8247C4-DB59-4970-A450-44D72327835A}" type="par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5EA31588-C45D-4FC4-90A7-F6F2DCE01EEB}" type="sib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039CDACC-3728-4982-BE48-BB5502149622}" type="pres">
      <dgm:prSet presAssocID="{F1195C9B-B548-4779-B8B5-CF9AD168A173}" presName="Name0" presStyleCnt="0">
        <dgm:presLayoutVars>
          <dgm:chMax val="7"/>
          <dgm:chPref val="7"/>
          <dgm:dir/>
        </dgm:presLayoutVars>
      </dgm:prSet>
      <dgm:spPr/>
    </dgm:pt>
    <dgm:pt modelId="{D955932F-1AAC-45FB-AE9B-E065E37D0E1C}" type="pres">
      <dgm:prSet presAssocID="{F1195C9B-B548-4779-B8B5-CF9AD168A173}" presName="Name1" presStyleCnt="0"/>
      <dgm:spPr/>
    </dgm:pt>
    <dgm:pt modelId="{6390DC2E-B774-443B-99E4-241676BF5F2D}" type="pres">
      <dgm:prSet presAssocID="{F1195C9B-B548-4779-B8B5-CF9AD168A173}" presName="cycle" presStyleCnt="0"/>
      <dgm:spPr/>
    </dgm:pt>
    <dgm:pt modelId="{CCD4EE59-A719-44AE-9237-D916DBDA96E9}" type="pres">
      <dgm:prSet presAssocID="{F1195C9B-B548-4779-B8B5-CF9AD168A173}" presName="srcNode" presStyleLbl="node1" presStyleIdx="0" presStyleCnt="1"/>
      <dgm:spPr/>
    </dgm:pt>
    <dgm:pt modelId="{D02C9961-8A7C-4066-BA6F-2561B6460000}" type="pres">
      <dgm:prSet presAssocID="{F1195C9B-B548-4779-B8B5-CF9AD168A173}" presName="conn" presStyleLbl="parChTrans1D2" presStyleIdx="0" presStyleCnt="1"/>
      <dgm:spPr/>
    </dgm:pt>
    <dgm:pt modelId="{7E25A3A2-C9C7-4E7B-8F94-1E9123E68BA9}" type="pres">
      <dgm:prSet presAssocID="{F1195C9B-B548-4779-B8B5-CF9AD168A173}" presName="extraNode" presStyleLbl="node1" presStyleIdx="0" presStyleCnt="1"/>
      <dgm:spPr/>
    </dgm:pt>
    <dgm:pt modelId="{32A8A39A-DD24-4559-A3CB-A464D8E5B669}" type="pres">
      <dgm:prSet presAssocID="{F1195C9B-B548-4779-B8B5-CF9AD168A173}" presName="dstNode" presStyleLbl="node1" presStyleIdx="0" presStyleCnt="1"/>
      <dgm:spPr/>
    </dgm:pt>
    <dgm:pt modelId="{521BBC40-21B5-4E6A-A7F1-B56A97BFF1D6}" type="pres">
      <dgm:prSet presAssocID="{CD690129-EF5B-4D5C-9BD6-663C5B5E7EC8}" presName="text_1" presStyleLbl="node1" presStyleIdx="0" presStyleCnt="1" custLinFactNeighborY="-32940">
        <dgm:presLayoutVars>
          <dgm:bulletEnabled val="1"/>
        </dgm:presLayoutVars>
      </dgm:prSet>
      <dgm:spPr/>
    </dgm:pt>
    <dgm:pt modelId="{26BE35DF-D951-4ECB-97FC-30C97050AF0C}" type="pres">
      <dgm:prSet presAssocID="{CD690129-EF5B-4D5C-9BD6-663C5B5E7EC8}" presName="accent_1" presStyleCnt="0"/>
      <dgm:spPr/>
    </dgm:pt>
    <dgm:pt modelId="{9B64DA95-28F3-4F16-9813-5D678E6DE11E}" type="pres">
      <dgm:prSet presAssocID="{CD690129-EF5B-4D5C-9BD6-663C5B5E7EC8}" presName="accentRepeatNode" presStyleLbl="solidFgAcc1" presStyleIdx="0" presStyleCnt="1" custLinFactNeighborX="5182"/>
      <dgm:spPr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</dgm:ptLst>
  <dgm:cxnLst>
    <dgm:cxn modelId="{2A2AA532-A421-4737-9910-9CE8FE2688DF}" srcId="{F1195C9B-B548-4779-B8B5-CF9AD168A173}" destId="{CD690129-EF5B-4D5C-9BD6-663C5B5E7EC8}" srcOrd="0" destOrd="0" parTransId="{DD8247C4-DB59-4970-A450-44D72327835A}" sibTransId="{5EA31588-C45D-4FC4-90A7-F6F2DCE01EEB}"/>
    <dgm:cxn modelId="{B68D0968-78B5-4EF3-A732-3C25DD314391}" type="presOf" srcId="{CD690129-EF5B-4D5C-9BD6-663C5B5E7EC8}" destId="{521BBC40-21B5-4E6A-A7F1-B56A97BFF1D6}" srcOrd="0" destOrd="0" presId="urn:microsoft.com/office/officeart/2008/layout/VerticalCurvedList"/>
    <dgm:cxn modelId="{855EE4AD-9240-4554-A022-71E38640DC90}" type="presOf" srcId="{F1195C9B-B548-4779-B8B5-CF9AD168A173}" destId="{039CDACC-3728-4982-BE48-BB5502149622}" srcOrd="0" destOrd="0" presId="urn:microsoft.com/office/officeart/2008/layout/VerticalCurvedList"/>
    <dgm:cxn modelId="{55C378B1-4702-4444-898B-AFEB15920A5C}" type="presOf" srcId="{5EA31588-C45D-4FC4-90A7-F6F2DCE01EEB}" destId="{D02C9961-8A7C-4066-BA6F-2561B6460000}" srcOrd="0" destOrd="0" presId="urn:microsoft.com/office/officeart/2008/layout/VerticalCurvedList"/>
    <dgm:cxn modelId="{5FC54C75-A511-4C34-B098-32386FE35787}" type="presParOf" srcId="{039CDACC-3728-4982-BE48-BB5502149622}" destId="{D955932F-1AAC-45FB-AE9B-E065E37D0E1C}" srcOrd="0" destOrd="0" presId="urn:microsoft.com/office/officeart/2008/layout/VerticalCurvedList"/>
    <dgm:cxn modelId="{97446E02-C172-47A6-AA30-B8E8325144D8}" type="presParOf" srcId="{D955932F-1AAC-45FB-AE9B-E065E37D0E1C}" destId="{6390DC2E-B774-443B-99E4-241676BF5F2D}" srcOrd="0" destOrd="0" presId="urn:microsoft.com/office/officeart/2008/layout/VerticalCurvedList"/>
    <dgm:cxn modelId="{E861235C-A12A-48A9-8EF2-16037816C8BA}" type="presParOf" srcId="{6390DC2E-B774-443B-99E4-241676BF5F2D}" destId="{CCD4EE59-A719-44AE-9237-D916DBDA96E9}" srcOrd="0" destOrd="0" presId="urn:microsoft.com/office/officeart/2008/layout/VerticalCurvedList"/>
    <dgm:cxn modelId="{BE0EEA3E-BF2A-4F67-BA15-793CE5E67D97}" type="presParOf" srcId="{6390DC2E-B774-443B-99E4-241676BF5F2D}" destId="{D02C9961-8A7C-4066-BA6F-2561B6460000}" srcOrd="1" destOrd="0" presId="urn:microsoft.com/office/officeart/2008/layout/VerticalCurvedList"/>
    <dgm:cxn modelId="{3F6C8641-2523-4FDE-B121-A8E15F807310}" type="presParOf" srcId="{6390DC2E-B774-443B-99E4-241676BF5F2D}" destId="{7E25A3A2-C9C7-4E7B-8F94-1E9123E68BA9}" srcOrd="2" destOrd="0" presId="urn:microsoft.com/office/officeart/2008/layout/VerticalCurvedList"/>
    <dgm:cxn modelId="{00432B1F-E004-4280-8677-47B47A90A888}" type="presParOf" srcId="{6390DC2E-B774-443B-99E4-241676BF5F2D}" destId="{32A8A39A-DD24-4559-A3CB-A464D8E5B669}" srcOrd="3" destOrd="0" presId="urn:microsoft.com/office/officeart/2008/layout/VerticalCurvedList"/>
    <dgm:cxn modelId="{BC3D2C59-12C5-4823-A5E3-D3106F9FC0B9}" type="presParOf" srcId="{D955932F-1AAC-45FB-AE9B-E065E37D0E1C}" destId="{521BBC40-21B5-4E6A-A7F1-B56A97BFF1D6}" srcOrd="1" destOrd="0" presId="urn:microsoft.com/office/officeart/2008/layout/VerticalCurvedList"/>
    <dgm:cxn modelId="{B98CDFF3-7F9B-4962-A785-8A522A333C5F}" type="presParOf" srcId="{D955932F-1AAC-45FB-AE9B-E065E37D0E1C}" destId="{26BE35DF-D951-4ECB-97FC-30C97050AF0C}" srcOrd="2" destOrd="0" presId="urn:microsoft.com/office/officeart/2008/layout/VerticalCurvedList"/>
    <dgm:cxn modelId="{45E79F6B-2B7D-4CA6-A358-A1ADF909B5D8}" type="presParOf" srcId="{26BE35DF-D951-4ECB-97FC-30C97050AF0C}" destId="{9B64DA95-28F3-4F16-9813-5D678E6DE11E}" srcOrd="0" destOrd="0" presId="urn:microsoft.com/office/officeart/2008/layout/VerticalCurvedList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195C9B-B548-4779-B8B5-CF9AD168A173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CD690129-EF5B-4D5C-9BD6-663C5B5E7EC8}">
      <dgm:prSet custT="1"/>
      <dgm:spPr>
        <a:noFill/>
        <a:effectLst/>
      </dgm:spPr>
      <dgm:t>
        <a:bodyPr/>
        <a:lstStyle/>
        <a:p>
          <a:pPr rtl="0"/>
          <a:r>
            <a:rPr lang="es-ES" sz="2200" b="1" u="none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Clases virtuales</a:t>
          </a:r>
          <a:endParaRPr lang="es-AR" sz="2200" b="0" u="none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gm:t>
    </dgm:pt>
    <dgm:pt modelId="{DD8247C4-DB59-4970-A450-44D72327835A}" type="par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5EA31588-C45D-4FC4-90A7-F6F2DCE01EEB}" type="sib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039CDACC-3728-4982-BE48-BB5502149622}" type="pres">
      <dgm:prSet presAssocID="{F1195C9B-B548-4779-B8B5-CF9AD168A173}" presName="Name0" presStyleCnt="0">
        <dgm:presLayoutVars>
          <dgm:chMax val="7"/>
          <dgm:chPref val="7"/>
          <dgm:dir/>
        </dgm:presLayoutVars>
      </dgm:prSet>
      <dgm:spPr/>
    </dgm:pt>
    <dgm:pt modelId="{D955932F-1AAC-45FB-AE9B-E065E37D0E1C}" type="pres">
      <dgm:prSet presAssocID="{F1195C9B-B548-4779-B8B5-CF9AD168A173}" presName="Name1" presStyleCnt="0"/>
      <dgm:spPr/>
    </dgm:pt>
    <dgm:pt modelId="{6390DC2E-B774-443B-99E4-241676BF5F2D}" type="pres">
      <dgm:prSet presAssocID="{F1195C9B-B548-4779-B8B5-CF9AD168A173}" presName="cycle" presStyleCnt="0"/>
      <dgm:spPr/>
    </dgm:pt>
    <dgm:pt modelId="{CCD4EE59-A719-44AE-9237-D916DBDA96E9}" type="pres">
      <dgm:prSet presAssocID="{F1195C9B-B548-4779-B8B5-CF9AD168A173}" presName="srcNode" presStyleLbl="node1" presStyleIdx="0" presStyleCnt="1"/>
      <dgm:spPr/>
    </dgm:pt>
    <dgm:pt modelId="{D02C9961-8A7C-4066-BA6F-2561B6460000}" type="pres">
      <dgm:prSet presAssocID="{F1195C9B-B548-4779-B8B5-CF9AD168A173}" presName="conn" presStyleLbl="parChTrans1D2" presStyleIdx="0" presStyleCnt="1"/>
      <dgm:spPr/>
    </dgm:pt>
    <dgm:pt modelId="{7E25A3A2-C9C7-4E7B-8F94-1E9123E68BA9}" type="pres">
      <dgm:prSet presAssocID="{F1195C9B-B548-4779-B8B5-CF9AD168A173}" presName="extraNode" presStyleLbl="node1" presStyleIdx="0" presStyleCnt="1"/>
      <dgm:spPr/>
    </dgm:pt>
    <dgm:pt modelId="{32A8A39A-DD24-4559-A3CB-A464D8E5B669}" type="pres">
      <dgm:prSet presAssocID="{F1195C9B-B548-4779-B8B5-CF9AD168A173}" presName="dstNode" presStyleLbl="node1" presStyleIdx="0" presStyleCnt="1"/>
      <dgm:spPr/>
    </dgm:pt>
    <dgm:pt modelId="{521BBC40-21B5-4E6A-A7F1-B56A97BFF1D6}" type="pres">
      <dgm:prSet presAssocID="{CD690129-EF5B-4D5C-9BD6-663C5B5E7EC8}" presName="text_1" presStyleLbl="node1" presStyleIdx="0" presStyleCnt="1" custLinFactNeighborY="-32940">
        <dgm:presLayoutVars>
          <dgm:bulletEnabled val="1"/>
        </dgm:presLayoutVars>
      </dgm:prSet>
      <dgm:spPr/>
    </dgm:pt>
    <dgm:pt modelId="{26BE35DF-D951-4ECB-97FC-30C97050AF0C}" type="pres">
      <dgm:prSet presAssocID="{CD690129-EF5B-4D5C-9BD6-663C5B5E7EC8}" presName="accent_1" presStyleCnt="0"/>
      <dgm:spPr/>
    </dgm:pt>
    <dgm:pt modelId="{9B64DA95-28F3-4F16-9813-5D678E6DE11E}" type="pres">
      <dgm:prSet presAssocID="{CD690129-EF5B-4D5C-9BD6-663C5B5E7EC8}" presName="accentRepeatNode" presStyleLbl="solidFgAcc1" presStyleIdx="0" presStyleCnt="1" custLinFactNeighborX="5182"/>
      <dgm:spPr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</dgm:ptLst>
  <dgm:cxnLst>
    <dgm:cxn modelId="{2A2AA532-A421-4737-9910-9CE8FE2688DF}" srcId="{F1195C9B-B548-4779-B8B5-CF9AD168A173}" destId="{CD690129-EF5B-4D5C-9BD6-663C5B5E7EC8}" srcOrd="0" destOrd="0" parTransId="{DD8247C4-DB59-4970-A450-44D72327835A}" sibTransId="{5EA31588-C45D-4FC4-90A7-F6F2DCE01EEB}"/>
    <dgm:cxn modelId="{B68D0968-78B5-4EF3-A732-3C25DD314391}" type="presOf" srcId="{CD690129-EF5B-4D5C-9BD6-663C5B5E7EC8}" destId="{521BBC40-21B5-4E6A-A7F1-B56A97BFF1D6}" srcOrd="0" destOrd="0" presId="urn:microsoft.com/office/officeart/2008/layout/VerticalCurvedList"/>
    <dgm:cxn modelId="{855EE4AD-9240-4554-A022-71E38640DC90}" type="presOf" srcId="{F1195C9B-B548-4779-B8B5-CF9AD168A173}" destId="{039CDACC-3728-4982-BE48-BB5502149622}" srcOrd="0" destOrd="0" presId="urn:microsoft.com/office/officeart/2008/layout/VerticalCurvedList"/>
    <dgm:cxn modelId="{55C378B1-4702-4444-898B-AFEB15920A5C}" type="presOf" srcId="{5EA31588-C45D-4FC4-90A7-F6F2DCE01EEB}" destId="{D02C9961-8A7C-4066-BA6F-2561B6460000}" srcOrd="0" destOrd="0" presId="urn:microsoft.com/office/officeart/2008/layout/VerticalCurvedList"/>
    <dgm:cxn modelId="{5FC54C75-A511-4C34-B098-32386FE35787}" type="presParOf" srcId="{039CDACC-3728-4982-BE48-BB5502149622}" destId="{D955932F-1AAC-45FB-AE9B-E065E37D0E1C}" srcOrd="0" destOrd="0" presId="urn:microsoft.com/office/officeart/2008/layout/VerticalCurvedList"/>
    <dgm:cxn modelId="{97446E02-C172-47A6-AA30-B8E8325144D8}" type="presParOf" srcId="{D955932F-1AAC-45FB-AE9B-E065E37D0E1C}" destId="{6390DC2E-B774-443B-99E4-241676BF5F2D}" srcOrd="0" destOrd="0" presId="urn:microsoft.com/office/officeart/2008/layout/VerticalCurvedList"/>
    <dgm:cxn modelId="{E861235C-A12A-48A9-8EF2-16037816C8BA}" type="presParOf" srcId="{6390DC2E-B774-443B-99E4-241676BF5F2D}" destId="{CCD4EE59-A719-44AE-9237-D916DBDA96E9}" srcOrd="0" destOrd="0" presId="urn:microsoft.com/office/officeart/2008/layout/VerticalCurvedList"/>
    <dgm:cxn modelId="{BE0EEA3E-BF2A-4F67-BA15-793CE5E67D97}" type="presParOf" srcId="{6390DC2E-B774-443B-99E4-241676BF5F2D}" destId="{D02C9961-8A7C-4066-BA6F-2561B6460000}" srcOrd="1" destOrd="0" presId="urn:microsoft.com/office/officeart/2008/layout/VerticalCurvedList"/>
    <dgm:cxn modelId="{3F6C8641-2523-4FDE-B121-A8E15F807310}" type="presParOf" srcId="{6390DC2E-B774-443B-99E4-241676BF5F2D}" destId="{7E25A3A2-C9C7-4E7B-8F94-1E9123E68BA9}" srcOrd="2" destOrd="0" presId="urn:microsoft.com/office/officeart/2008/layout/VerticalCurvedList"/>
    <dgm:cxn modelId="{00432B1F-E004-4280-8677-47B47A90A888}" type="presParOf" srcId="{6390DC2E-B774-443B-99E4-241676BF5F2D}" destId="{32A8A39A-DD24-4559-A3CB-A464D8E5B669}" srcOrd="3" destOrd="0" presId="urn:microsoft.com/office/officeart/2008/layout/VerticalCurvedList"/>
    <dgm:cxn modelId="{BC3D2C59-12C5-4823-A5E3-D3106F9FC0B9}" type="presParOf" srcId="{D955932F-1AAC-45FB-AE9B-E065E37D0E1C}" destId="{521BBC40-21B5-4E6A-A7F1-B56A97BFF1D6}" srcOrd="1" destOrd="0" presId="urn:microsoft.com/office/officeart/2008/layout/VerticalCurvedList"/>
    <dgm:cxn modelId="{B98CDFF3-7F9B-4962-A785-8A522A333C5F}" type="presParOf" srcId="{D955932F-1AAC-45FB-AE9B-E065E37D0E1C}" destId="{26BE35DF-D951-4ECB-97FC-30C97050AF0C}" srcOrd="2" destOrd="0" presId="urn:microsoft.com/office/officeart/2008/layout/VerticalCurvedList"/>
    <dgm:cxn modelId="{45E79F6B-2B7D-4CA6-A358-A1ADF909B5D8}" type="presParOf" srcId="{26BE35DF-D951-4ECB-97FC-30C97050AF0C}" destId="{9B64DA95-28F3-4F16-9813-5D678E6DE11E}" srcOrd="0" destOrd="0" presId="urn:microsoft.com/office/officeart/2008/layout/VerticalCurvedList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195C9B-B548-4779-B8B5-CF9AD168A173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CD690129-EF5B-4D5C-9BD6-663C5B5E7EC8}">
      <dgm:prSet custT="1"/>
      <dgm:spPr>
        <a:noFill/>
        <a:effectLst/>
      </dgm:spPr>
      <dgm:t>
        <a:bodyPr/>
        <a:lstStyle/>
        <a:p>
          <a:pPr rtl="0"/>
          <a:r>
            <a:rPr lang="es-ES" sz="2200" b="1" u="none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Clases virtuales</a:t>
          </a:r>
          <a:endParaRPr lang="es-AR" sz="2200" b="0" u="none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gm:t>
    </dgm:pt>
    <dgm:pt modelId="{DD8247C4-DB59-4970-A450-44D72327835A}" type="par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5EA31588-C45D-4FC4-90A7-F6F2DCE01EEB}" type="sib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039CDACC-3728-4982-BE48-BB5502149622}" type="pres">
      <dgm:prSet presAssocID="{F1195C9B-B548-4779-B8B5-CF9AD168A173}" presName="Name0" presStyleCnt="0">
        <dgm:presLayoutVars>
          <dgm:chMax val="7"/>
          <dgm:chPref val="7"/>
          <dgm:dir/>
        </dgm:presLayoutVars>
      </dgm:prSet>
      <dgm:spPr/>
    </dgm:pt>
    <dgm:pt modelId="{D955932F-1AAC-45FB-AE9B-E065E37D0E1C}" type="pres">
      <dgm:prSet presAssocID="{F1195C9B-B548-4779-B8B5-CF9AD168A173}" presName="Name1" presStyleCnt="0"/>
      <dgm:spPr/>
    </dgm:pt>
    <dgm:pt modelId="{6390DC2E-B774-443B-99E4-241676BF5F2D}" type="pres">
      <dgm:prSet presAssocID="{F1195C9B-B548-4779-B8B5-CF9AD168A173}" presName="cycle" presStyleCnt="0"/>
      <dgm:spPr/>
    </dgm:pt>
    <dgm:pt modelId="{CCD4EE59-A719-44AE-9237-D916DBDA96E9}" type="pres">
      <dgm:prSet presAssocID="{F1195C9B-B548-4779-B8B5-CF9AD168A173}" presName="srcNode" presStyleLbl="node1" presStyleIdx="0" presStyleCnt="1"/>
      <dgm:spPr/>
    </dgm:pt>
    <dgm:pt modelId="{D02C9961-8A7C-4066-BA6F-2561B6460000}" type="pres">
      <dgm:prSet presAssocID="{F1195C9B-B548-4779-B8B5-CF9AD168A173}" presName="conn" presStyleLbl="parChTrans1D2" presStyleIdx="0" presStyleCnt="1"/>
      <dgm:spPr/>
    </dgm:pt>
    <dgm:pt modelId="{7E25A3A2-C9C7-4E7B-8F94-1E9123E68BA9}" type="pres">
      <dgm:prSet presAssocID="{F1195C9B-B548-4779-B8B5-CF9AD168A173}" presName="extraNode" presStyleLbl="node1" presStyleIdx="0" presStyleCnt="1"/>
      <dgm:spPr/>
    </dgm:pt>
    <dgm:pt modelId="{32A8A39A-DD24-4559-A3CB-A464D8E5B669}" type="pres">
      <dgm:prSet presAssocID="{F1195C9B-B548-4779-B8B5-CF9AD168A173}" presName="dstNode" presStyleLbl="node1" presStyleIdx="0" presStyleCnt="1"/>
      <dgm:spPr/>
    </dgm:pt>
    <dgm:pt modelId="{521BBC40-21B5-4E6A-A7F1-B56A97BFF1D6}" type="pres">
      <dgm:prSet presAssocID="{CD690129-EF5B-4D5C-9BD6-663C5B5E7EC8}" presName="text_1" presStyleLbl="node1" presStyleIdx="0" presStyleCnt="1" custLinFactNeighborY="-32940">
        <dgm:presLayoutVars>
          <dgm:bulletEnabled val="1"/>
        </dgm:presLayoutVars>
      </dgm:prSet>
      <dgm:spPr/>
    </dgm:pt>
    <dgm:pt modelId="{26BE35DF-D951-4ECB-97FC-30C97050AF0C}" type="pres">
      <dgm:prSet presAssocID="{CD690129-EF5B-4D5C-9BD6-663C5B5E7EC8}" presName="accent_1" presStyleCnt="0"/>
      <dgm:spPr/>
    </dgm:pt>
    <dgm:pt modelId="{9B64DA95-28F3-4F16-9813-5D678E6DE11E}" type="pres">
      <dgm:prSet presAssocID="{CD690129-EF5B-4D5C-9BD6-663C5B5E7EC8}" presName="accentRepeatNode" presStyleLbl="solidFgAcc1" presStyleIdx="0" presStyleCnt="1" custLinFactNeighborX="5182"/>
      <dgm:spPr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</dgm:ptLst>
  <dgm:cxnLst>
    <dgm:cxn modelId="{2A2AA532-A421-4737-9910-9CE8FE2688DF}" srcId="{F1195C9B-B548-4779-B8B5-CF9AD168A173}" destId="{CD690129-EF5B-4D5C-9BD6-663C5B5E7EC8}" srcOrd="0" destOrd="0" parTransId="{DD8247C4-DB59-4970-A450-44D72327835A}" sibTransId="{5EA31588-C45D-4FC4-90A7-F6F2DCE01EEB}"/>
    <dgm:cxn modelId="{B68D0968-78B5-4EF3-A732-3C25DD314391}" type="presOf" srcId="{CD690129-EF5B-4D5C-9BD6-663C5B5E7EC8}" destId="{521BBC40-21B5-4E6A-A7F1-B56A97BFF1D6}" srcOrd="0" destOrd="0" presId="urn:microsoft.com/office/officeart/2008/layout/VerticalCurvedList"/>
    <dgm:cxn modelId="{855EE4AD-9240-4554-A022-71E38640DC90}" type="presOf" srcId="{F1195C9B-B548-4779-B8B5-CF9AD168A173}" destId="{039CDACC-3728-4982-BE48-BB5502149622}" srcOrd="0" destOrd="0" presId="urn:microsoft.com/office/officeart/2008/layout/VerticalCurvedList"/>
    <dgm:cxn modelId="{55C378B1-4702-4444-898B-AFEB15920A5C}" type="presOf" srcId="{5EA31588-C45D-4FC4-90A7-F6F2DCE01EEB}" destId="{D02C9961-8A7C-4066-BA6F-2561B6460000}" srcOrd="0" destOrd="0" presId="urn:microsoft.com/office/officeart/2008/layout/VerticalCurvedList"/>
    <dgm:cxn modelId="{5FC54C75-A511-4C34-B098-32386FE35787}" type="presParOf" srcId="{039CDACC-3728-4982-BE48-BB5502149622}" destId="{D955932F-1AAC-45FB-AE9B-E065E37D0E1C}" srcOrd="0" destOrd="0" presId="urn:microsoft.com/office/officeart/2008/layout/VerticalCurvedList"/>
    <dgm:cxn modelId="{97446E02-C172-47A6-AA30-B8E8325144D8}" type="presParOf" srcId="{D955932F-1AAC-45FB-AE9B-E065E37D0E1C}" destId="{6390DC2E-B774-443B-99E4-241676BF5F2D}" srcOrd="0" destOrd="0" presId="urn:microsoft.com/office/officeart/2008/layout/VerticalCurvedList"/>
    <dgm:cxn modelId="{E861235C-A12A-48A9-8EF2-16037816C8BA}" type="presParOf" srcId="{6390DC2E-B774-443B-99E4-241676BF5F2D}" destId="{CCD4EE59-A719-44AE-9237-D916DBDA96E9}" srcOrd="0" destOrd="0" presId="urn:microsoft.com/office/officeart/2008/layout/VerticalCurvedList"/>
    <dgm:cxn modelId="{BE0EEA3E-BF2A-4F67-BA15-793CE5E67D97}" type="presParOf" srcId="{6390DC2E-B774-443B-99E4-241676BF5F2D}" destId="{D02C9961-8A7C-4066-BA6F-2561B6460000}" srcOrd="1" destOrd="0" presId="urn:microsoft.com/office/officeart/2008/layout/VerticalCurvedList"/>
    <dgm:cxn modelId="{3F6C8641-2523-4FDE-B121-A8E15F807310}" type="presParOf" srcId="{6390DC2E-B774-443B-99E4-241676BF5F2D}" destId="{7E25A3A2-C9C7-4E7B-8F94-1E9123E68BA9}" srcOrd="2" destOrd="0" presId="urn:microsoft.com/office/officeart/2008/layout/VerticalCurvedList"/>
    <dgm:cxn modelId="{00432B1F-E004-4280-8677-47B47A90A888}" type="presParOf" srcId="{6390DC2E-B774-443B-99E4-241676BF5F2D}" destId="{32A8A39A-DD24-4559-A3CB-A464D8E5B669}" srcOrd="3" destOrd="0" presId="urn:microsoft.com/office/officeart/2008/layout/VerticalCurvedList"/>
    <dgm:cxn modelId="{BC3D2C59-12C5-4823-A5E3-D3106F9FC0B9}" type="presParOf" srcId="{D955932F-1AAC-45FB-AE9B-E065E37D0E1C}" destId="{521BBC40-21B5-4E6A-A7F1-B56A97BFF1D6}" srcOrd="1" destOrd="0" presId="urn:microsoft.com/office/officeart/2008/layout/VerticalCurvedList"/>
    <dgm:cxn modelId="{B98CDFF3-7F9B-4962-A785-8A522A333C5F}" type="presParOf" srcId="{D955932F-1AAC-45FB-AE9B-E065E37D0E1C}" destId="{26BE35DF-D951-4ECB-97FC-30C97050AF0C}" srcOrd="2" destOrd="0" presId="urn:microsoft.com/office/officeart/2008/layout/VerticalCurvedList"/>
    <dgm:cxn modelId="{45E79F6B-2B7D-4CA6-A358-A1ADF909B5D8}" type="presParOf" srcId="{26BE35DF-D951-4ECB-97FC-30C97050AF0C}" destId="{9B64DA95-28F3-4F16-9813-5D678E6DE11E}" srcOrd="0" destOrd="0" presId="urn:microsoft.com/office/officeart/2008/layout/VerticalCurvedList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195C9B-B548-4779-B8B5-CF9AD168A173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CD690129-EF5B-4D5C-9BD6-663C5B5E7EC8}">
      <dgm:prSet custT="1"/>
      <dgm:spPr>
        <a:noFill/>
        <a:effectLst/>
      </dgm:spPr>
      <dgm:t>
        <a:bodyPr/>
        <a:lstStyle/>
        <a:p>
          <a:pPr rtl="0"/>
          <a:r>
            <a:rPr lang="es-ES" sz="2200" b="1" u="none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Clases virtuales</a:t>
          </a:r>
          <a:endParaRPr lang="es-AR" sz="2200" b="0" u="none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gm:t>
    </dgm:pt>
    <dgm:pt modelId="{DD8247C4-DB59-4970-A450-44D72327835A}" type="par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5EA31588-C45D-4FC4-90A7-F6F2DCE01EEB}" type="sib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039CDACC-3728-4982-BE48-BB5502149622}" type="pres">
      <dgm:prSet presAssocID="{F1195C9B-B548-4779-B8B5-CF9AD168A173}" presName="Name0" presStyleCnt="0">
        <dgm:presLayoutVars>
          <dgm:chMax val="7"/>
          <dgm:chPref val="7"/>
          <dgm:dir/>
        </dgm:presLayoutVars>
      </dgm:prSet>
      <dgm:spPr/>
    </dgm:pt>
    <dgm:pt modelId="{D955932F-1AAC-45FB-AE9B-E065E37D0E1C}" type="pres">
      <dgm:prSet presAssocID="{F1195C9B-B548-4779-B8B5-CF9AD168A173}" presName="Name1" presStyleCnt="0"/>
      <dgm:spPr/>
    </dgm:pt>
    <dgm:pt modelId="{6390DC2E-B774-443B-99E4-241676BF5F2D}" type="pres">
      <dgm:prSet presAssocID="{F1195C9B-B548-4779-B8B5-CF9AD168A173}" presName="cycle" presStyleCnt="0"/>
      <dgm:spPr/>
    </dgm:pt>
    <dgm:pt modelId="{CCD4EE59-A719-44AE-9237-D916DBDA96E9}" type="pres">
      <dgm:prSet presAssocID="{F1195C9B-B548-4779-B8B5-CF9AD168A173}" presName="srcNode" presStyleLbl="node1" presStyleIdx="0" presStyleCnt="1"/>
      <dgm:spPr/>
    </dgm:pt>
    <dgm:pt modelId="{D02C9961-8A7C-4066-BA6F-2561B6460000}" type="pres">
      <dgm:prSet presAssocID="{F1195C9B-B548-4779-B8B5-CF9AD168A173}" presName="conn" presStyleLbl="parChTrans1D2" presStyleIdx="0" presStyleCnt="1"/>
      <dgm:spPr/>
    </dgm:pt>
    <dgm:pt modelId="{7E25A3A2-C9C7-4E7B-8F94-1E9123E68BA9}" type="pres">
      <dgm:prSet presAssocID="{F1195C9B-B548-4779-B8B5-CF9AD168A173}" presName="extraNode" presStyleLbl="node1" presStyleIdx="0" presStyleCnt="1"/>
      <dgm:spPr/>
    </dgm:pt>
    <dgm:pt modelId="{32A8A39A-DD24-4559-A3CB-A464D8E5B669}" type="pres">
      <dgm:prSet presAssocID="{F1195C9B-B548-4779-B8B5-CF9AD168A173}" presName="dstNode" presStyleLbl="node1" presStyleIdx="0" presStyleCnt="1"/>
      <dgm:spPr/>
    </dgm:pt>
    <dgm:pt modelId="{521BBC40-21B5-4E6A-A7F1-B56A97BFF1D6}" type="pres">
      <dgm:prSet presAssocID="{CD690129-EF5B-4D5C-9BD6-663C5B5E7EC8}" presName="text_1" presStyleLbl="node1" presStyleIdx="0" presStyleCnt="1" custLinFactNeighborY="-32940">
        <dgm:presLayoutVars>
          <dgm:bulletEnabled val="1"/>
        </dgm:presLayoutVars>
      </dgm:prSet>
      <dgm:spPr/>
    </dgm:pt>
    <dgm:pt modelId="{26BE35DF-D951-4ECB-97FC-30C97050AF0C}" type="pres">
      <dgm:prSet presAssocID="{CD690129-EF5B-4D5C-9BD6-663C5B5E7EC8}" presName="accent_1" presStyleCnt="0"/>
      <dgm:spPr/>
    </dgm:pt>
    <dgm:pt modelId="{9B64DA95-28F3-4F16-9813-5D678E6DE11E}" type="pres">
      <dgm:prSet presAssocID="{CD690129-EF5B-4D5C-9BD6-663C5B5E7EC8}" presName="accentRepeatNode" presStyleLbl="solidFgAcc1" presStyleIdx="0" presStyleCnt="1" custLinFactNeighborX="5182"/>
      <dgm:spPr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</dgm:ptLst>
  <dgm:cxnLst>
    <dgm:cxn modelId="{2A2AA532-A421-4737-9910-9CE8FE2688DF}" srcId="{F1195C9B-B548-4779-B8B5-CF9AD168A173}" destId="{CD690129-EF5B-4D5C-9BD6-663C5B5E7EC8}" srcOrd="0" destOrd="0" parTransId="{DD8247C4-DB59-4970-A450-44D72327835A}" sibTransId="{5EA31588-C45D-4FC4-90A7-F6F2DCE01EEB}"/>
    <dgm:cxn modelId="{B68D0968-78B5-4EF3-A732-3C25DD314391}" type="presOf" srcId="{CD690129-EF5B-4D5C-9BD6-663C5B5E7EC8}" destId="{521BBC40-21B5-4E6A-A7F1-B56A97BFF1D6}" srcOrd="0" destOrd="0" presId="urn:microsoft.com/office/officeart/2008/layout/VerticalCurvedList"/>
    <dgm:cxn modelId="{855EE4AD-9240-4554-A022-71E38640DC90}" type="presOf" srcId="{F1195C9B-B548-4779-B8B5-CF9AD168A173}" destId="{039CDACC-3728-4982-BE48-BB5502149622}" srcOrd="0" destOrd="0" presId="urn:microsoft.com/office/officeart/2008/layout/VerticalCurvedList"/>
    <dgm:cxn modelId="{55C378B1-4702-4444-898B-AFEB15920A5C}" type="presOf" srcId="{5EA31588-C45D-4FC4-90A7-F6F2DCE01EEB}" destId="{D02C9961-8A7C-4066-BA6F-2561B6460000}" srcOrd="0" destOrd="0" presId="urn:microsoft.com/office/officeart/2008/layout/VerticalCurvedList"/>
    <dgm:cxn modelId="{5FC54C75-A511-4C34-B098-32386FE35787}" type="presParOf" srcId="{039CDACC-3728-4982-BE48-BB5502149622}" destId="{D955932F-1AAC-45FB-AE9B-E065E37D0E1C}" srcOrd="0" destOrd="0" presId="urn:microsoft.com/office/officeart/2008/layout/VerticalCurvedList"/>
    <dgm:cxn modelId="{97446E02-C172-47A6-AA30-B8E8325144D8}" type="presParOf" srcId="{D955932F-1AAC-45FB-AE9B-E065E37D0E1C}" destId="{6390DC2E-B774-443B-99E4-241676BF5F2D}" srcOrd="0" destOrd="0" presId="urn:microsoft.com/office/officeart/2008/layout/VerticalCurvedList"/>
    <dgm:cxn modelId="{E861235C-A12A-48A9-8EF2-16037816C8BA}" type="presParOf" srcId="{6390DC2E-B774-443B-99E4-241676BF5F2D}" destId="{CCD4EE59-A719-44AE-9237-D916DBDA96E9}" srcOrd="0" destOrd="0" presId="urn:microsoft.com/office/officeart/2008/layout/VerticalCurvedList"/>
    <dgm:cxn modelId="{BE0EEA3E-BF2A-4F67-BA15-793CE5E67D97}" type="presParOf" srcId="{6390DC2E-B774-443B-99E4-241676BF5F2D}" destId="{D02C9961-8A7C-4066-BA6F-2561B6460000}" srcOrd="1" destOrd="0" presId="urn:microsoft.com/office/officeart/2008/layout/VerticalCurvedList"/>
    <dgm:cxn modelId="{3F6C8641-2523-4FDE-B121-A8E15F807310}" type="presParOf" srcId="{6390DC2E-B774-443B-99E4-241676BF5F2D}" destId="{7E25A3A2-C9C7-4E7B-8F94-1E9123E68BA9}" srcOrd="2" destOrd="0" presId="urn:microsoft.com/office/officeart/2008/layout/VerticalCurvedList"/>
    <dgm:cxn modelId="{00432B1F-E004-4280-8677-47B47A90A888}" type="presParOf" srcId="{6390DC2E-B774-443B-99E4-241676BF5F2D}" destId="{32A8A39A-DD24-4559-A3CB-A464D8E5B669}" srcOrd="3" destOrd="0" presId="urn:microsoft.com/office/officeart/2008/layout/VerticalCurvedList"/>
    <dgm:cxn modelId="{BC3D2C59-12C5-4823-A5E3-D3106F9FC0B9}" type="presParOf" srcId="{D955932F-1AAC-45FB-AE9B-E065E37D0E1C}" destId="{521BBC40-21B5-4E6A-A7F1-B56A97BFF1D6}" srcOrd="1" destOrd="0" presId="urn:microsoft.com/office/officeart/2008/layout/VerticalCurvedList"/>
    <dgm:cxn modelId="{B98CDFF3-7F9B-4962-A785-8A522A333C5F}" type="presParOf" srcId="{D955932F-1AAC-45FB-AE9B-E065E37D0E1C}" destId="{26BE35DF-D951-4ECB-97FC-30C97050AF0C}" srcOrd="2" destOrd="0" presId="urn:microsoft.com/office/officeart/2008/layout/VerticalCurvedList"/>
    <dgm:cxn modelId="{45E79F6B-2B7D-4CA6-A358-A1ADF909B5D8}" type="presParOf" srcId="{26BE35DF-D951-4ECB-97FC-30C97050AF0C}" destId="{9B64DA95-28F3-4F16-9813-5D678E6DE11E}" srcOrd="0" destOrd="0" presId="urn:microsoft.com/office/officeart/2008/layout/VerticalCurvedList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195C9B-B548-4779-B8B5-CF9AD168A173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CD690129-EF5B-4D5C-9BD6-663C5B5E7EC8}">
      <dgm:prSet custT="1"/>
      <dgm:spPr>
        <a:noFill/>
        <a:effectLst/>
      </dgm:spPr>
      <dgm:t>
        <a:bodyPr/>
        <a:lstStyle/>
        <a:p>
          <a:pPr rtl="0"/>
          <a:r>
            <a:rPr lang="es-ES" sz="2200" b="1" u="none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Clases virtuales</a:t>
          </a:r>
          <a:endParaRPr lang="es-AR" sz="2200" b="0" u="none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gm:t>
    </dgm:pt>
    <dgm:pt modelId="{DD8247C4-DB59-4970-A450-44D72327835A}" type="par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5EA31588-C45D-4FC4-90A7-F6F2DCE01EEB}" type="sib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039CDACC-3728-4982-BE48-BB5502149622}" type="pres">
      <dgm:prSet presAssocID="{F1195C9B-B548-4779-B8B5-CF9AD168A173}" presName="Name0" presStyleCnt="0">
        <dgm:presLayoutVars>
          <dgm:chMax val="7"/>
          <dgm:chPref val="7"/>
          <dgm:dir/>
        </dgm:presLayoutVars>
      </dgm:prSet>
      <dgm:spPr/>
    </dgm:pt>
    <dgm:pt modelId="{D955932F-1AAC-45FB-AE9B-E065E37D0E1C}" type="pres">
      <dgm:prSet presAssocID="{F1195C9B-B548-4779-B8B5-CF9AD168A173}" presName="Name1" presStyleCnt="0"/>
      <dgm:spPr/>
    </dgm:pt>
    <dgm:pt modelId="{6390DC2E-B774-443B-99E4-241676BF5F2D}" type="pres">
      <dgm:prSet presAssocID="{F1195C9B-B548-4779-B8B5-CF9AD168A173}" presName="cycle" presStyleCnt="0"/>
      <dgm:spPr/>
    </dgm:pt>
    <dgm:pt modelId="{CCD4EE59-A719-44AE-9237-D916DBDA96E9}" type="pres">
      <dgm:prSet presAssocID="{F1195C9B-B548-4779-B8B5-CF9AD168A173}" presName="srcNode" presStyleLbl="node1" presStyleIdx="0" presStyleCnt="1"/>
      <dgm:spPr/>
    </dgm:pt>
    <dgm:pt modelId="{D02C9961-8A7C-4066-BA6F-2561B6460000}" type="pres">
      <dgm:prSet presAssocID="{F1195C9B-B548-4779-B8B5-CF9AD168A173}" presName="conn" presStyleLbl="parChTrans1D2" presStyleIdx="0" presStyleCnt="1"/>
      <dgm:spPr/>
    </dgm:pt>
    <dgm:pt modelId="{7E25A3A2-C9C7-4E7B-8F94-1E9123E68BA9}" type="pres">
      <dgm:prSet presAssocID="{F1195C9B-B548-4779-B8B5-CF9AD168A173}" presName="extraNode" presStyleLbl="node1" presStyleIdx="0" presStyleCnt="1"/>
      <dgm:spPr/>
    </dgm:pt>
    <dgm:pt modelId="{32A8A39A-DD24-4559-A3CB-A464D8E5B669}" type="pres">
      <dgm:prSet presAssocID="{F1195C9B-B548-4779-B8B5-CF9AD168A173}" presName="dstNode" presStyleLbl="node1" presStyleIdx="0" presStyleCnt="1"/>
      <dgm:spPr/>
    </dgm:pt>
    <dgm:pt modelId="{521BBC40-21B5-4E6A-A7F1-B56A97BFF1D6}" type="pres">
      <dgm:prSet presAssocID="{CD690129-EF5B-4D5C-9BD6-663C5B5E7EC8}" presName="text_1" presStyleLbl="node1" presStyleIdx="0" presStyleCnt="1" custLinFactNeighborY="-32940">
        <dgm:presLayoutVars>
          <dgm:bulletEnabled val="1"/>
        </dgm:presLayoutVars>
      </dgm:prSet>
      <dgm:spPr/>
    </dgm:pt>
    <dgm:pt modelId="{26BE35DF-D951-4ECB-97FC-30C97050AF0C}" type="pres">
      <dgm:prSet presAssocID="{CD690129-EF5B-4D5C-9BD6-663C5B5E7EC8}" presName="accent_1" presStyleCnt="0"/>
      <dgm:spPr/>
    </dgm:pt>
    <dgm:pt modelId="{9B64DA95-28F3-4F16-9813-5D678E6DE11E}" type="pres">
      <dgm:prSet presAssocID="{CD690129-EF5B-4D5C-9BD6-663C5B5E7EC8}" presName="accentRepeatNode" presStyleLbl="solidFgAcc1" presStyleIdx="0" presStyleCnt="1" custLinFactNeighborX="5182"/>
      <dgm:spPr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</dgm:ptLst>
  <dgm:cxnLst>
    <dgm:cxn modelId="{2A2AA532-A421-4737-9910-9CE8FE2688DF}" srcId="{F1195C9B-B548-4779-B8B5-CF9AD168A173}" destId="{CD690129-EF5B-4D5C-9BD6-663C5B5E7EC8}" srcOrd="0" destOrd="0" parTransId="{DD8247C4-DB59-4970-A450-44D72327835A}" sibTransId="{5EA31588-C45D-4FC4-90A7-F6F2DCE01EEB}"/>
    <dgm:cxn modelId="{B68D0968-78B5-4EF3-A732-3C25DD314391}" type="presOf" srcId="{CD690129-EF5B-4D5C-9BD6-663C5B5E7EC8}" destId="{521BBC40-21B5-4E6A-A7F1-B56A97BFF1D6}" srcOrd="0" destOrd="0" presId="urn:microsoft.com/office/officeart/2008/layout/VerticalCurvedList"/>
    <dgm:cxn modelId="{855EE4AD-9240-4554-A022-71E38640DC90}" type="presOf" srcId="{F1195C9B-B548-4779-B8B5-CF9AD168A173}" destId="{039CDACC-3728-4982-BE48-BB5502149622}" srcOrd="0" destOrd="0" presId="urn:microsoft.com/office/officeart/2008/layout/VerticalCurvedList"/>
    <dgm:cxn modelId="{55C378B1-4702-4444-898B-AFEB15920A5C}" type="presOf" srcId="{5EA31588-C45D-4FC4-90A7-F6F2DCE01EEB}" destId="{D02C9961-8A7C-4066-BA6F-2561B6460000}" srcOrd="0" destOrd="0" presId="urn:microsoft.com/office/officeart/2008/layout/VerticalCurvedList"/>
    <dgm:cxn modelId="{5FC54C75-A511-4C34-B098-32386FE35787}" type="presParOf" srcId="{039CDACC-3728-4982-BE48-BB5502149622}" destId="{D955932F-1AAC-45FB-AE9B-E065E37D0E1C}" srcOrd="0" destOrd="0" presId="urn:microsoft.com/office/officeart/2008/layout/VerticalCurvedList"/>
    <dgm:cxn modelId="{97446E02-C172-47A6-AA30-B8E8325144D8}" type="presParOf" srcId="{D955932F-1AAC-45FB-AE9B-E065E37D0E1C}" destId="{6390DC2E-B774-443B-99E4-241676BF5F2D}" srcOrd="0" destOrd="0" presId="urn:microsoft.com/office/officeart/2008/layout/VerticalCurvedList"/>
    <dgm:cxn modelId="{E861235C-A12A-48A9-8EF2-16037816C8BA}" type="presParOf" srcId="{6390DC2E-B774-443B-99E4-241676BF5F2D}" destId="{CCD4EE59-A719-44AE-9237-D916DBDA96E9}" srcOrd="0" destOrd="0" presId="urn:microsoft.com/office/officeart/2008/layout/VerticalCurvedList"/>
    <dgm:cxn modelId="{BE0EEA3E-BF2A-4F67-BA15-793CE5E67D97}" type="presParOf" srcId="{6390DC2E-B774-443B-99E4-241676BF5F2D}" destId="{D02C9961-8A7C-4066-BA6F-2561B6460000}" srcOrd="1" destOrd="0" presId="urn:microsoft.com/office/officeart/2008/layout/VerticalCurvedList"/>
    <dgm:cxn modelId="{3F6C8641-2523-4FDE-B121-A8E15F807310}" type="presParOf" srcId="{6390DC2E-B774-443B-99E4-241676BF5F2D}" destId="{7E25A3A2-C9C7-4E7B-8F94-1E9123E68BA9}" srcOrd="2" destOrd="0" presId="urn:microsoft.com/office/officeart/2008/layout/VerticalCurvedList"/>
    <dgm:cxn modelId="{00432B1F-E004-4280-8677-47B47A90A888}" type="presParOf" srcId="{6390DC2E-B774-443B-99E4-241676BF5F2D}" destId="{32A8A39A-DD24-4559-A3CB-A464D8E5B669}" srcOrd="3" destOrd="0" presId="urn:microsoft.com/office/officeart/2008/layout/VerticalCurvedList"/>
    <dgm:cxn modelId="{BC3D2C59-12C5-4823-A5E3-D3106F9FC0B9}" type="presParOf" srcId="{D955932F-1AAC-45FB-AE9B-E065E37D0E1C}" destId="{521BBC40-21B5-4E6A-A7F1-B56A97BFF1D6}" srcOrd="1" destOrd="0" presId="urn:microsoft.com/office/officeart/2008/layout/VerticalCurvedList"/>
    <dgm:cxn modelId="{B98CDFF3-7F9B-4962-A785-8A522A333C5F}" type="presParOf" srcId="{D955932F-1AAC-45FB-AE9B-E065E37D0E1C}" destId="{26BE35DF-D951-4ECB-97FC-30C97050AF0C}" srcOrd="2" destOrd="0" presId="urn:microsoft.com/office/officeart/2008/layout/VerticalCurvedList"/>
    <dgm:cxn modelId="{45E79F6B-2B7D-4CA6-A358-A1ADF909B5D8}" type="presParOf" srcId="{26BE35DF-D951-4ECB-97FC-30C97050AF0C}" destId="{9B64DA95-28F3-4F16-9813-5D678E6DE11E}" srcOrd="0" destOrd="0" presId="urn:microsoft.com/office/officeart/2008/layout/VerticalCurvedList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195C9B-B548-4779-B8B5-CF9AD168A173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CD690129-EF5B-4D5C-9BD6-663C5B5E7EC8}">
      <dgm:prSet custT="1"/>
      <dgm:spPr>
        <a:noFill/>
        <a:effectLst/>
      </dgm:spPr>
      <dgm:t>
        <a:bodyPr/>
        <a:lstStyle/>
        <a:p>
          <a:pPr rtl="0"/>
          <a:r>
            <a:rPr lang="es-ES" sz="2200" b="1" u="none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Esquema General</a:t>
          </a:r>
          <a:endParaRPr lang="es-AR" sz="2200" b="0" u="none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gm:t>
    </dgm:pt>
    <dgm:pt modelId="{DD8247C4-DB59-4970-A450-44D72327835A}" type="par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5EA31588-C45D-4FC4-90A7-F6F2DCE01EEB}" type="sibTrans" cxnId="{2A2AA532-A421-4737-9910-9CE8FE2688DF}">
      <dgm:prSet/>
      <dgm:spPr/>
      <dgm:t>
        <a:bodyPr/>
        <a:lstStyle/>
        <a:p>
          <a:endParaRPr lang="es-AR" u="none">
            <a:effectLst/>
            <a:latin typeface="Barlow Semi Condensed" panose="00000506000000000000" pitchFamily="2" charset="0"/>
          </a:endParaRPr>
        </a:p>
      </dgm:t>
    </dgm:pt>
    <dgm:pt modelId="{039CDACC-3728-4982-BE48-BB5502149622}" type="pres">
      <dgm:prSet presAssocID="{F1195C9B-B548-4779-B8B5-CF9AD168A173}" presName="Name0" presStyleCnt="0">
        <dgm:presLayoutVars>
          <dgm:chMax val="7"/>
          <dgm:chPref val="7"/>
          <dgm:dir/>
        </dgm:presLayoutVars>
      </dgm:prSet>
      <dgm:spPr/>
    </dgm:pt>
    <dgm:pt modelId="{D955932F-1AAC-45FB-AE9B-E065E37D0E1C}" type="pres">
      <dgm:prSet presAssocID="{F1195C9B-B548-4779-B8B5-CF9AD168A173}" presName="Name1" presStyleCnt="0"/>
      <dgm:spPr/>
    </dgm:pt>
    <dgm:pt modelId="{6390DC2E-B774-443B-99E4-241676BF5F2D}" type="pres">
      <dgm:prSet presAssocID="{F1195C9B-B548-4779-B8B5-CF9AD168A173}" presName="cycle" presStyleCnt="0"/>
      <dgm:spPr/>
    </dgm:pt>
    <dgm:pt modelId="{CCD4EE59-A719-44AE-9237-D916DBDA96E9}" type="pres">
      <dgm:prSet presAssocID="{F1195C9B-B548-4779-B8B5-CF9AD168A173}" presName="srcNode" presStyleLbl="node1" presStyleIdx="0" presStyleCnt="1"/>
      <dgm:spPr/>
    </dgm:pt>
    <dgm:pt modelId="{D02C9961-8A7C-4066-BA6F-2561B6460000}" type="pres">
      <dgm:prSet presAssocID="{F1195C9B-B548-4779-B8B5-CF9AD168A173}" presName="conn" presStyleLbl="parChTrans1D2" presStyleIdx="0" presStyleCnt="1"/>
      <dgm:spPr/>
    </dgm:pt>
    <dgm:pt modelId="{7E25A3A2-C9C7-4E7B-8F94-1E9123E68BA9}" type="pres">
      <dgm:prSet presAssocID="{F1195C9B-B548-4779-B8B5-CF9AD168A173}" presName="extraNode" presStyleLbl="node1" presStyleIdx="0" presStyleCnt="1"/>
      <dgm:spPr/>
    </dgm:pt>
    <dgm:pt modelId="{32A8A39A-DD24-4559-A3CB-A464D8E5B669}" type="pres">
      <dgm:prSet presAssocID="{F1195C9B-B548-4779-B8B5-CF9AD168A173}" presName="dstNode" presStyleLbl="node1" presStyleIdx="0" presStyleCnt="1"/>
      <dgm:spPr/>
    </dgm:pt>
    <dgm:pt modelId="{521BBC40-21B5-4E6A-A7F1-B56A97BFF1D6}" type="pres">
      <dgm:prSet presAssocID="{CD690129-EF5B-4D5C-9BD6-663C5B5E7EC8}" presName="text_1" presStyleLbl="node1" presStyleIdx="0" presStyleCnt="1" custLinFactNeighborY="-32940">
        <dgm:presLayoutVars>
          <dgm:bulletEnabled val="1"/>
        </dgm:presLayoutVars>
      </dgm:prSet>
      <dgm:spPr/>
    </dgm:pt>
    <dgm:pt modelId="{26BE35DF-D951-4ECB-97FC-30C97050AF0C}" type="pres">
      <dgm:prSet presAssocID="{CD690129-EF5B-4D5C-9BD6-663C5B5E7EC8}" presName="accent_1" presStyleCnt="0"/>
      <dgm:spPr/>
    </dgm:pt>
    <dgm:pt modelId="{9B64DA95-28F3-4F16-9813-5D678E6DE11E}" type="pres">
      <dgm:prSet presAssocID="{CD690129-EF5B-4D5C-9BD6-663C5B5E7EC8}" presName="accentRepeatNode" presStyleLbl="solidFgAcc1" presStyleIdx="0" presStyleCnt="1" custLinFactNeighborX="5182"/>
      <dgm:spPr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</dgm:ptLst>
  <dgm:cxnLst>
    <dgm:cxn modelId="{2A2AA532-A421-4737-9910-9CE8FE2688DF}" srcId="{F1195C9B-B548-4779-B8B5-CF9AD168A173}" destId="{CD690129-EF5B-4D5C-9BD6-663C5B5E7EC8}" srcOrd="0" destOrd="0" parTransId="{DD8247C4-DB59-4970-A450-44D72327835A}" sibTransId="{5EA31588-C45D-4FC4-90A7-F6F2DCE01EEB}"/>
    <dgm:cxn modelId="{B68D0968-78B5-4EF3-A732-3C25DD314391}" type="presOf" srcId="{CD690129-EF5B-4D5C-9BD6-663C5B5E7EC8}" destId="{521BBC40-21B5-4E6A-A7F1-B56A97BFF1D6}" srcOrd="0" destOrd="0" presId="urn:microsoft.com/office/officeart/2008/layout/VerticalCurvedList"/>
    <dgm:cxn modelId="{855EE4AD-9240-4554-A022-71E38640DC90}" type="presOf" srcId="{F1195C9B-B548-4779-B8B5-CF9AD168A173}" destId="{039CDACC-3728-4982-BE48-BB5502149622}" srcOrd="0" destOrd="0" presId="urn:microsoft.com/office/officeart/2008/layout/VerticalCurvedList"/>
    <dgm:cxn modelId="{55C378B1-4702-4444-898B-AFEB15920A5C}" type="presOf" srcId="{5EA31588-C45D-4FC4-90A7-F6F2DCE01EEB}" destId="{D02C9961-8A7C-4066-BA6F-2561B6460000}" srcOrd="0" destOrd="0" presId="urn:microsoft.com/office/officeart/2008/layout/VerticalCurvedList"/>
    <dgm:cxn modelId="{5FC54C75-A511-4C34-B098-32386FE35787}" type="presParOf" srcId="{039CDACC-3728-4982-BE48-BB5502149622}" destId="{D955932F-1AAC-45FB-AE9B-E065E37D0E1C}" srcOrd="0" destOrd="0" presId="urn:microsoft.com/office/officeart/2008/layout/VerticalCurvedList"/>
    <dgm:cxn modelId="{97446E02-C172-47A6-AA30-B8E8325144D8}" type="presParOf" srcId="{D955932F-1AAC-45FB-AE9B-E065E37D0E1C}" destId="{6390DC2E-B774-443B-99E4-241676BF5F2D}" srcOrd="0" destOrd="0" presId="urn:microsoft.com/office/officeart/2008/layout/VerticalCurvedList"/>
    <dgm:cxn modelId="{E861235C-A12A-48A9-8EF2-16037816C8BA}" type="presParOf" srcId="{6390DC2E-B774-443B-99E4-241676BF5F2D}" destId="{CCD4EE59-A719-44AE-9237-D916DBDA96E9}" srcOrd="0" destOrd="0" presId="urn:microsoft.com/office/officeart/2008/layout/VerticalCurvedList"/>
    <dgm:cxn modelId="{BE0EEA3E-BF2A-4F67-BA15-793CE5E67D97}" type="presParOf" srcId="{6390DC2E-B774-443B-99E4-241676BF5F2D}" destId="{D02C9961-8A7C-4066-BA6F-2561B6460000}" srcOrd="1" destOrd="0" presId="urn:microsoft.com/office/officeart/2008/layout/VerticalCurvedList"/>
    <dgm:cxn modelId="{3F6C8641-2523-4FDE-B121-A8E15F807310}" type="presParOf" srcId="{6390DC2E-B774-443B-99E4-241676BF5F2D}" destId="{7E25A3A2-C9C7-4E7B-8F94-1E9123E68BA9}" srcOrd="2" destOrd="0" presId="urn:microsoft.com/office/officeart/2008/layout/VerticalCurvedList"/>
    <dgm:cxn modelId="{00432B1F-E004-4280-8677-47B47A90A888}" type="presParOf" srcId="{6390DC2E-B774-443B-99E4-241676BF5F2D}" destId="{32A8A39A-DD24-4559-A3CB-A464D8E5B669}" srcOrd="3" destOrd="0" presId="urn:microsoft.com/office/officeart/2008/layout/VerticalCurvedList"/>
    <dgm:cxn modelId="{BC3D2C59-12C5-4823-A5E3-D3106F9FC0B9}" type="presParOf" srcId="{D955932F-1AAC-45FB-AE9B-E065E37D0E1C}" destId="{521BBC40-21B5-4E6A-A7F1-B56A97BFF1D6}" srcOrd="1" destOrd="0" presId="urn:microsoft.com/office/officeart/2008/layout/VerticalCurvedList"/>
    <dgm:cxn modelId="{B98CDFF3-7F9B-4962-A785-8A522A333C5F}" type="presParOf" srcId="{D955932F-1AAC-45FB-AE9B-E065E37D0E1C}" destId="{26BE35DF-D951-4ECB-97FC-30C97050AF0C}" srcOrd="2" destOrd="0" presId="urn:microsoft.com/office/officeart/2008/layout/VerticalCurvedList"/>
    <dgm:cxn modelId="{45E79F6B-2B7D-4CA6-A358-A1ADF909B5D8}" type="presParOf" srcId="{26BE35DF-D951-4ECB-97FC-30C97050AF0C}" destId="{9B64DA95-28F3-4F16-9813-5D678E6DE11E}" srcOrd="0" destOrd="0" presId="urn:microsoft.com/office/officeart/2008/layout/VerticalCurvedList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C9961-8A7C-4066-BA6F-2561B6460000}">
      <dsp:nvSpPr>
        <dsp:cNvPr id="0" name=""/>
        <dsp:cNvSpPr/>
      </dsp:nvSpPr>
      <dsp:spPr>
        <a:xfrm>
          <a:off x="-1234381" y="-210374"/>
          <a:ext cx="1612462" cy="1612462"/>
        </a:xfrm>
        <a:prstGeom prst="blockArc">
          <a:avLst>
            <a:gd name="adj1" fmla="val 18900000"/>
            <a:gd name="adj2" fmla="val 2700000"/>
            <a:gd name="adj3" fmla="val 134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BBC40-21B5-4E6A-A7F1-B56A97BFF1D6}">
      <dsp:nvSpPr>
        <dsp:cNvPr id="0" name=""/>
        <dsp:cNvSpPr/>
      </dsp:nvSpPr>
      <dsp:spPr>
        <a:xfrm>
          <a:off x="367463" y="108218"/>
          <a:ext cx="7351166" cy="58794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2961" tIns="55880" rIns="55880" bIns="5588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u="none" kern="1200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Objetivos</a:t>
          </a:r>
          <a:endParaRPr lang="es-AR" sz="2200" b="0" u="none" kern="1200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sp:txBody>
      <dsp:txXfrm>
        <a:off x="367463" y="108218"/>
        <a:ext cx="7351166" cy="587940"/>
      </dsp:txXfrm>
    </dsp:sp>
    <dsp:sp modelId="{9B64DA95-28F3-4F16-9813-5D678E6DE11E}">
      <dsp:nvSpPr>
        <dsp:cNvPr id="0" name=""/>
        <dsp:cNvSpPr/>
      </dsp:nvSpPr>
      <dsp:spPr>
        <a:xfrm>
          <a:off x="38083" y="228393"/>
          <a:ext cx="734926" cy="73492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3B622-F113-4B4D-9D88-98E6C6271EBA}">
      <dsp:nvSpPr>
        <dsp:cNvPr id="0" name=""/>
        <dsp:cNvSpPr/>
      </dsp:nvSpPr>
      <dsp:spPr>
        <a:xfrm>
          <a:off x="4046054" y="3090943"/>
          <a:ext cx="2245479" cy="1454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tx2">
                  <a:lumMod val="75000"/>
                </a:schemeClr>
              </a:solidFill>
            </a:rPr>
            <a:t>Cursos</a:t>
          </a:r>
          <a:endParaRPr lang="es-AR" sz="16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tx2">
                  <a:lumMod val="75000"/>
                </a:schemeClr>
              </a:solidFill>
            </a:rPr>
            <a:t>Habilitaciones</a:t>
          </a:r>
          <a:endParaRPr lang="es-AR" sz="16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tx2">
                  <a:lumMod val="75000"/>
                </a:schemeClr>
              </a:solidFill>
            </a:rPr>
            <a:t>Participantes</a:t>
          </a:r>
          <a:endParaRPr lang="es-AR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751650" y="3486535"/>
        <a:ext cx="1507931" cy="1027017"/>
      </dsp:txXfrm>
    </dsp:sp>
    <dsp:sp modelId="{3548750F-E8C3-4A7D-8F63-B07D58913E4B}">
      <dsp:nvSpPr>
        <dsp:cNvPr id="0" name=""/>
        <dsp:cNvSpPr/>
      </dsp:nvSpPr>
      <dsp:spPr>
        <a:xfrm>
          <a:off x="382377" y="3090943"/>
          <a:ext cx="2245479" cy="1454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tx2">
                  <a:lumMod val="75000"/>
                </a:schemeClr>
              </a:solidFill>
            </a:rPr>
            <a:t>Classroom</a:t>
          </a:r>
          <a:endParaRPr lang="es-AR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14329" y="3486535"/>
        <a:ext cx="1507931" cy="1027017"/>
      </dsp:txXfrm>
    </dsp:sp>
    <dsp:sp modelId="{E881BB0E-9C66-4542-829F-9A3638917716}">
      <dsp:nvSpPr>
        <dsp:cNvPr id="0" name=""/>
        <dsp:cNvSpPr/>
      </dsp:nvSpPr>
      <dsp:spPr>
        <a:xfrm>
          <a:off x="4428432" y="0"/>
          <a:ext cx="2245479" cy="1454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tx2">
                  <a:lumMod val="75000"/>
                </a:schemeClr>
              </a:solidFill>
            </a:rPr>
            <a:t>Los responsables habilitarán los permisos de cursos</a:t>
          </a:r>
          <a:endParaRPr lang="es-AR" sz="16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tx2">
                  <a:lumMod val="75000"/>
                </a:schemeClr>
              </a:solidFill>
            </a:rPr>
            <a:t>Cursos Públicos</a:t>
          </a:r>
          <a:endParaRPr lang="es-AR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134028" y="31952"/>
        <a:ext cx="1507931" cy="1027017"/>
      </dsp:txXfrm>
    </dsp:sp>
    <dsp:sp modelId="{2106C8AB-37A7-4F96-AE02-B79A635719CC}">
      <dsp:nvSpPr>
        <dsp:cNvPr id="0" name=""/>
        <dsp:cNvSpPr/>
      </dsp:nvSpPr>
      <dsp:spPr>
        <a:xfrm>
          <a:off x="382377" y="0"/>
          <a:ext cx="2245479" cy="1454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tx2">
                  <a:lumMod val="75000"/>
                </a:schemeClr>
              </a:solidFill>
            </a:rPr>
            <a:t>Usuarios</a:t>
          </a:r>
          <a:endParaRPr lang="es-AR" sz="16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tx2">
                  <a:lumMod val="75000"/>
                </a:schemeClr>
              </a:solidFill>
            </a:rPr>
            <a:t>Empresas</a:t>
          </a:r>
          <a:endParaRPr lang="es-AR" sz="16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tx2">
                  <a:lumMod val="75000"/>
                </a:schemeClr>
              </a:solidFill>
            </a:rPr>
            <a:t>Responsables</a:t>
          </a:r>
          <a:endParaRPr lang="es-AR" sz="16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tx2">
                  <a:lumMod val="75000"/>
                </a:schemeClr>
              </a:solidFill>
            </a:rPr>
            <a:t>Capacitadores</a:t>
          </a:r>
          <a:endParaRPr lang="es-AR" sz="16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tx2">
                  <a:lumMod val="75000"/>
                </a:schemeClr>
              </a:solidFill>
            </a:rPr>
            <a:t>Cursos</a:t>
          </a:r>
          <a:endParaRPr lang="es-AR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14329" y="31952"/>
        <a:ext cx="1507931" cy="1027017"/>
      </dsp:txXfrm>
    </dsp:sp>
    <dsp:sp modelId="{83C5B257-619E-44E3-A003-CE50D05E9B36}">
      <dsp:nvSpPr>
        <dsp:cNvPr id="0" name=""/>
        <dsp:cNvSpPr/>
      </dsp:nvSpPr>
      <dsp:spPr>
        <a:xfrm>
          <a:off x="1323297" y="259093"/>
          <a:ext cx="1968203" cy="1968203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Gestión del Sistema</a:t>
          </a:r>
          <a:endParaRPr lang="es-AR" sz="1800" kern="1200" dirty="0"/>
        </a:p>
      </dsp:txBody>
      <dsp:txXfrm>
        <a:off x="1899770" y="835566"/>
        <a:ext cx="1391730" cy="1391730"/>
      </dsp:txXfrm>
    </dsp:sp>
    <dsp:sp modelId="{096419E7-32C5-44AF-90F7-01BD73F3E483}">
      <dsp:nvSpPr>
        <dsp:cNvPr id="0" name=""/>
        <dsp:cNvSpPr/>
      </dsp:nvSpPr>
      <dsp:spPr>
        <a:xfrm rot="5400000">
          <a:off x="3382411" y="259093"/>
          <a:ext cx="1968203" cy="1968203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Gestión de Habilitaciones </a:t>
          </a:r>
          <a:endParaRPr lang="es-AR" sz="1800" kern="1200" dirty="0"/>
        </a:p>
      </dsp:txBody>
      <dsp:txXfrm rot="-5400000">
        <a:off x="3382411" y="835566"/>
        <a:ext cx="1391730" cy="1391730"/>
      </dsp:txXfrm>
    </dsp:sp>
    <dsp:sp modelId="{B45C9C34-D16C-41BF-BFE9-D214B4ACB61C}">
      <dsp:nvSpPr>
        <dsp:cNvPr id="0" name=""/>
        <dsp:cNvSpPr/>
      </dsp:nvSpPr>
      <dsp:spPr>
        <a:xfrm rot="10800000">
          <a:off x="3382411" y="2318207"/>
          <a:ext cx="1968203" cy="1968203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Reportes</a:t>
          </a:r>
          <a:endParaRPr lang="es-AR" sz="1800" kern="1200" dirty="0"/>
        </a:p>
      </dsp:txBody>
      <dsp:txXfrm rot="10800000">
        <a:off x="3382411" y="2318207"/>
        <a:ext cx="1391730" cy="1391730"/>
      </dsp:txXfrm>
    </dsp:sp>
    <dsp:sp modelId="{6342598F-1ECA-477A-AFC7-BBEBC5A45B41}">
      <dsp:nvSpPr>
        <dsp:cNvPr id="0" name=""/>
        <dsp:cNvSpPr/>
      </dsp:nvSpPr>
      <dsp:spPr>
        <a:xfrm rot="16200000">
          <a:off x="1323297" y="2318207"/>
          <a:ext cx="1968203" cy="1968203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Participantes</a:t>
          </a:r>
          <a:endParaRPr lang="es-AR" sz="1800" kern="1200" dirty="0"/>
        </a:p>
      </dsp:txBody>
      <dsp:txXfrm rot="5400000">
        <a:off x="1899770" y="2318207"/>
        <a:ext cx="1391730" cy="1391730"/>
      </dsp:txXfrm>
    </dsp:sp>
    <dsp:sp modelId="{23FB2F47-9F4A-4D88-9D2E-6DFC2AEF7DCB}">
      <dsp:nvSpPr>
        <dsp:cNvPr id="0" name=""/>
        <dsp:cNvSpPr/>
      </dsp:nvSpPr>
      <dsp:spPr>
        <a:xfrm>
          <a:off x="2997179" y="1863657"/>
          <a:ext cx="679552" cy="59091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7614EE-8E3C-41D0-9B76-914FCF5803F9}">
      <dsp:nvSpPr>
        <dsp:cNvPr id="0" name=""/>
        <dsp:cNvSpPr/>
      </dsp:nvSpPr>
      <dsp:spPr>
        <a:xfrm rot="10800000">
          <a:off x="2997179" y="2090932"/>
          <a:ext cx="679552" cy="59091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C9961-8A7C-4066-BA6F-2561B6460000}">
      <dsp:nvSpPr>
        <dsp:cNvPr id="0" name=""/>
        <dsp:cNvSpPr/>
      </dsp:nvSpPr>
      <dsp:spPr>
        <a:xfrm>
          <a:off x="-1234381" y="-210374"/>
          <a:ext cx="1612462" cy="1612462"/>
        </a:xfrm>
        <a:prstGeom prst="blockArc">
          <a:avLst>
            <a:gd name="adj1" fmla="val 18900000"/>
            <a:gd name="adj2" fmla="val 2700000"/>
            <a:gd name="adj3" fmla="val 134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BBC40-21B5-4E6A-A7F1-B56A97BFF1D6}">
      <dsp:nvSpPr>
        <dsp:cNvPr id="0" name=""/>
        <dsp:cNvSpPr/>
      </dsp:nvSpPr>
      <dsp:spPr>
        <a:xfrm>
          <a:off x="367463" y="108218"/>
          <a:ext cx="7351166" cy="58794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2961" tIns="55880" rIns="55880" bIns="5588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u="none" kern="1200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Manual de términos y roles</a:t>
          </a:r>
          <a:endParaRPr lang="es-AR" sz="2200" b="0" u="none" kern="1200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sp:txBody>
      <dsp:txXfrm>
        <a:off x="367463" y="108218"/>
        <a:ext cx="7351166" cy="587940"/>
      </dsp:txXfrm>
    </dsp:sp>
    <dsp:sp modelId="{9B64DA95-28F3-4F16-9813-5D678E6DE11E}">
      <dsp:nvSpPr>
        <dsp:cNvPr id="0" name=""/>
        <dsp:cNvSpPr/>
      </dsp:nvSpPr>
      <dsp:spPr>
        <a:xfrm>
          <a:off x="38083" y="228393"/>
          <a:ext cx="734926" cy="73492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C9961-8A7C-4066-BA6F-2561B6460000}">
      <dsp:nvSpPr>
        <dsp:cNvPr id="0" name=""/>
        <dsp:cNvSpPr/>
      </dsp:nvSpPr>
      <dsp:spPr>
        <a:xfrm>
          <a:off x="-1234381" y="-210374"/>
          <a:ext cx="1612462" cy="1612462"/>
        </a:xfrm>
        <a:prstGeom prst="blockArc">
          <a:avLst>
            <a:gd name="adj1" fmla="val 18900000"/>
            <a:gd name="adj2" fmla="val 2700000"/>
            <a:gd name="adj3" fmla="val 134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BBC40-21B5-4E6A-A7F1-B56A97BFF1D6}">
      <dsp:nvSpPr>
        <dsp:cNvPr id="0" name=""/>
        <dsp:cNvSpPr/>
      </dsp:nvSpPr>
      <dsp:spPr>
        <a:xfrm>
          <a:off x="367463" y="108218"/>
          <a:ext cx="7351166" cy="58794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2961" tIns="55880" rIns="55880" bIns="5588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u="none" kern="1200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Habilitación de Cursos – Paso 1</a:t>
          </a:r>
          <a:endParaRPr lang="es-AR" sz="2200" b="0" u="none" kern="1200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sp:txBody>
      <dsp:txXfrm>
        <a:off x="367463" y="108218"/>
        <a:ext cx="7351166" cy="587940"/>
      </dsp:txXfrm>
    </dsp:sp>
    <dsp:sp modelId="{9B64DA95-28F3-4F16-9813-5D678E6DE11E}">
      <dsp:nvSpPr>
        <dsp:cNvPr id="0" name=""/>
        <dsp:cNvSpPr/>
      </dsp:nvSpPr>
      <dsp:spPr>
        <a:xfrm>
          <a:off x="38083" y="228393"/>
          <a:ext cx="734926" cy="73492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C9961-8A7C-4066-BA6F-2561B6460000}">
      <dsp:nvSpPr>
        <dsp:cNvPr id="0" name=""/>
        <dsp:cNvSpPr/>
      </dsp:nvSpPr>
      <dsp:spPr>
        <a:xfrm>
          <a:off x="-1234381" y="-210374"/>
          <a:ext cx="1612462" cy="1612462"/>
        </a:xfrm>
        <a:prstGeom prst="blockArc">
          <a:avLst>
            <a:gd name="adj1" fmla="val 18900000"/>
            <a:gd name="adj2" fmla="val 2700000"/>
            <a:gd name="adj3" fmla="val 134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BBC40-21B5-4E6A-A7F1-B56A97BFF1D6}">
      <dsp:nvSpPr>
        <dsp:cNvPr id="0" name=""/>
        <dsp:cNvSpPr/>
      </dsp:nvSpPr>
      <dsp:spPr>
        <a:xfrm>
          <a:off x="367463" y="108218"/>
          <a:ext cx="7351166" cy="58794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2961" tIns="55880" rIns="55880" bIns="5588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u="none" kern="1200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Habilitación de Cursos – Paso 1</a:t>
          </a:r>
          <a:endParaRPr lang="es-AR" sz="2200" b="0" u="none" kern="1200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sp:txBody>
      <dsp:txXfrm>
        <a:off x="367463" y="108218"/>
        <a:ext cx="7351166" cy="587940"/>
      </dsp:txXfrm>
    </dsp:sp>
    <dsp:sp modelId="{9B64DA95-28F3-4F16-9813-5D678E6DE11E}">
      <dsp:nvSpPr>
        <dsp:cNvPr id="0" name=""/>
        <dsp:cNvSpPr/>
      </dsp:nvSpPr>
      <dsp:spPr>
        <a:xfrm>
          <a:off x="38083" y="228393"/>
          <a:ext cx="734926" cy="73492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C9961-8A7C-4066-BA6F-2561B6460000}">
      <dsp:nvSpPr>
        <dsp:cNvPr id="0" name=""/>
        <dsp:cNvSpPr/>
      </dsp:nvSpPr>
      <dsp:spPr>
        <a:xfrm>
          <a:off x="-1234381" y="-210374"/>
          <a:ext cx="1612462" cy="1612462"/>
        </a:xfrm>
        <a:prstGeom prst="blockArc">
          <a:avLst>
            <a:gd name="adj1" fmla="val 18900000"/>
            <a:gd name="adj2" fmla="val 2700000"/>
            <a:gd name="adj3" fmla="val 134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BBC40-21B5-4E6A-A7F1-B56A97BFF1D6}">
      <dsp:nvSpPr>
        <dsp:cNvPr id="0" name=""/>
        <dsp:cNvSpPr/>
      </dsp:nvSpPr>
      <dsp:spPr>
        <a:xfrm>
          <a:off x="367463" y="108218"/>
          <a:ext cx="7351166" cy="58794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2961" tIns="55880" rIns="55880" bIns="5588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u="none" kern="1200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Habilitación de Cursos – Paso 2</a:t>
          </a:r>
          <a:endParaRPr lang="es-AR" sz="2200" b="0" u="none" kern="1200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sp:txBody>
      <dsp:txXfrm>
        <a:off x="367463" y="108218"/>
        <a:ext cx="7351166" cy="587940"/>
      </dsp:txXfrm>
    </dsp:sp>
    <dsp:sp modelId="{9B64DA95-28F3-4F16-9813-5D678E6DE11E}">
      <dsp:nvSpPr>
        <dsp:cNvPr id="0" name=""/>
        <dsp:cNvSpPr/>
      </dsp:nvSpPr>
      <dsp:spPr>
        <a:xfrm>
          <a:off x="38083" y="228393"/>
          <a:ext cx="734926" cy="73492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C9961-8A7C-4066-BA6F-2561B6460000}">
      <dsp:nvSpPr>
        <dsp:cNvPr id="0" name=""/>
        <dsp:cNvSpPr/>
      </dsp:nvSpPr>
      <dsp:spPr>
        <a:xfrm>
          <a:off x="-1234381" y="-210374"/>
          <a:ext cx="1612462" cy="1612462"/>
        </a:xfrm>
        <a:prstGeom prst="blockArc">
          <a:avLst>
            <a:gd name="adj1" fmla="val 18900000"/>
            <a:gd name="adj2" fmla="val 2700000"/>
            <a:gd name="adj3" fmla="val 134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BBC40-21B5-4E6A-A7F1-B56A97BFF1D6}">
      <dsp:nvSpPr>
        <dsp:cNvPr id="0" name=""/>
        <dsp:cNvSpPr/>
      </dsp:nvSpPr>
      <dsp:spPr>
        <a:xfrm>
          <a:off x="367463" y="108218"/>
          <a:ext cx="7351166" cy="58794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2961" tIns="55880" rIns="55880" bIns="5588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u="none" kern="1200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Habilitación de Cursos – Paso 3</a:t>
          </a:r>
          <a:endParaRPr lang="es-AR" sz="2200" b="0" u="none" kern="1200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sp:txBody>
      <dsp:txXfrm>
        <a:off x="367463" y="108218"/>
        <a:ext cx="7351166" cy="587940"/>
      </dsp:txXfrm>
    </dsp:sp>
    <dsp:sp modelId="{9B64DA95-28F3-4F16-9813-5D678E6DE11E}">
      <dsp:nvSpPr>
        <dsp:cNvPr id="0" name=""/>
        <dsp:cNvSpPr/>
      </dsp:nvSpPr>
      <dsp:spPr>
        <a:xfrm>
          <a:off x="38083" y="228393"/>
          <a:ext cx="734926" cy="73492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C9961-8A7C-4066-BA6F-2561B6460000}">
      <dsp:nvSpPr>
        <dsp:cNvPr id="0" name=""/>
        <dsp:cNvSpPr/>
      </dsp:nvSpPr>
      <dsp:spPr>
        <a:xfrm>
          <a:off x="-1234381" y="-210374"/>
          <a:ext cx="1612462" cy="1612462"/>
        </a:xfrm>
        <a:prstGeom prst="blockArc">
          <a:avLst>
            <a:gd name="adj1" fmla="val 18900000"/>
            <a:gd name="adj2" fmla="val 2700000"/>
            <a:gd name="adj3" fmla="val 134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BBC40-21B5-4E6A-A7F1-B56A97BFF1D6}">
      <dsp:nvSpPr>
        <dsp:cNvPr id="0" name=""/>
        <dsp:cNvSpPr/>
      </dsp:nvSpPr>
      <dsp:spPr>
        <a:xfrm>
          <a:off x="367463" y="108218"/>
          <a:ext cx="7351166" cy="58794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2961" tIns="55880" rIns="55880" bIns="5588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u="none" kern="1200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Habilitación de Cursos – Paso 4</a:t>
          </a:r>
          <a:endParaRPr lang="es-AR" sz="2200" b="0" u="none" kern="1200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sp:txBody>
      <dsp:txXfrm>
        <a:off x="367463" y="108218"/>
        <a:ext cx="7351166" cy="587940"/>
      </dsp:txXfrm>
    </dsp:sp>
    <dsp:sp modelId="{9B64DA95-28F3-4F16-9813-5D678E6DE11E}">
      <dsp:nvSpPr>
        <dsp:cNvPr id="0" name=""/>
        <dsp:cNvSpPr/>
      </dsp:nvSpPr>
      <dsp:spPr>
        <a:xfrm>
          <a:off x="38083" y="228393"/>
          <a:ext cx="734926" cy="73492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C9961-8A7C-4066-BA6F-2561B6460000}">
      <dsp:nvSpPr>
        <dsp:cNvPr id="0" name=""/>
        <dsp:cNvSpPr/>
      </dsp:nvSpPr>
      <dsp:spPr>
        <a:xfrm>
          <a:off x="-1234381" y="-210374"/>
          <a:ext cx="1612462" cy="1612462"/>
        </a:xfrm>
        <a:prstGeom prst="blockArc">
          <a:avLst>
            <a:gd name="adj1" fmla="val 18900000"/>
            <a:gd name="adj2" fmla="val 2700000"/>
            <a:gd name="adj3" fmla="val 134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BBC40-21B5-4E6A-A7F1-B56A97BFF1D6}">
      <dsp:nvSpPr>
        <dsp:cNvPr id="0" name=""/>
        <dsp:cNvSpPr/>
      </dsp:nvSpPr>
      <dsp:spPr>
        <a:xfrm>
          <a:off x="367463" y="108218"/>
          <a:ext cx="7351166" cy="58794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2961" tIns="55880" rIns="55880" bIns="5588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u="none" kern="1200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Habilitación de Cursos – Paso 5</a:t>
          </a:r>
          <a:endParaRPr lang="es-AR" sz="2200" b="0" u="none" kern="1200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sp:txBody>
      <dsp:txXfrm>
        <a:off x="367463" y="108218"/>
        <a:ext cx="7351166" cy="587940"/>
      </dsp:txXfrm>
    </dsp:sp>
    <dsp:sp modelId="{9B64DA95-28F3-4F16-9813-5D678E6DE11E}">
      <dsp:nvSpPr>
        <dsp:cNvPr id="0" name=""/>
        <dsp:cNvSpPr/>
      </dsp:nvSpPr>
      <dsp:spPr>
        <a:xfrm>
          <a:off x="38083" y="228393"/>
          <a:ext cx="734926" cy="73492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C9961-8A7C-4066-BA6F-2561B6460000}">
      <dsp:nvSpPr>
        <dsp:cNvPr id="0" name=""/>
        <dsp:cNvSpPr/>
      </dsp:nvSpPr>
      <dsp:spPr>
        <a:xfrm>
          <a:off x="-1234381" y="-210374"/>
          <a:ext cx="1612462" cy="1612462"/>
        </a:xfrm>
        <a:prstGeom prst="blockArc">
          <a:avLst>
            <a:gd name="adj1" fmla="val 18900000"/>
            <a:gd name="adj2" fmla="val 2700000"/>
            <a:gd name="adj3" fmla="val 134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BBC40-21B5-4E6A-A7F1-B56A97BFF1D6}">
      <dsp:nvSpPr>
        <dsp:cNvPr id="0" name=""/>
        <dsp:cNvSpPr/>
      </dsp:nvSpPr>
      <dsp:spPr>
        <a:xfrm>
          <a:off x="367463" y="108218"/>
          <a:ext cx="7351166" cy="58794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2961" tIns="55880" rIns="55880" bIns="5588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u="none" kern="1200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Classroom</a:t>
          </a:r>
          <a:endParaRPr lang="es-AR" sz="2200" b="0" u="none" kern="1200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sp:txBody>
      <dsp:txXfrm>
        <a:off x="367463" y="108218"/>
        <a:ext cx="7351166" cy="587940"/>
      </dsp:txXfrm>
    </dsp:sp>
    <dsp:sp modelId="{9B64DA95-28F3-4F16-9813-5D678E6DE11E}">
      <dsp:nvSpPr>
        <dsp:cNvPr id="0" name=""/>
        <dsp:cNvSpPr/>
      </dsp:nvSpPr>
      <dsp:spPr>
        <a:xfrm>
          <a:off x="38083" y="228393"/>
          <a:ext cx="734926" cy="73492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C9961-8A7C-4066-BA6F-2561B6460000}">
      <dsp:nvSpPr>
        <dsp:cNvPr id="0" name=""/>
        <dsp:cNvSpPr/>
      </dsp:nvSpPr>
      <dsp:spPr>
        <a:xfrm>
          <a:off x="-1234381" y="-210374"/>
          <a:ext cx="1612462" cy="1612462"/>
        </a:xfrm>
        <a:prstGeom prst="blockArc">
          <a:avLst>
            <a:gd name="adj1" fmla="val 18900000"/>
            <a:gd name="adj2" fmla="val 2700000"/>
            <a:gd name="adj3" fmla="val 134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BBC40-21B5-4E6A-A7F1-B56A97BFF1D6}">
      <dsp:nvSpPr>
        <dsp:cNvPr id="0" name=""/>
        <dsp:cNvSpPr/>
      </dsp:nvSpPr>
      <dsp:spPr>
        <a:xfrm>
          <a:off x="367463" y="108218"/>
          <a:ext cx="7351166" cy="58794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2961" tIns="55880" rIns="55880" bIns="5588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u="none" kern="1200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Classroom</a:t>
          </a:r>
          <a:endParaRPr lang="es-AR" sz="2200" b="0" u="none" kern="1200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sp:txBody>
      <dsp:txXfrm>
        <a:off x="367463" y="108218"/>
        <a:ext cx="7351166" cy="587940"/>
      </dsp:txXfrm>
    </dsp:sp>
    <dsp:sp modelId="{9B64DA95-28F3-4F16-9813-5D678E6DE11E}">
      <dsp:nvSpPr>
        <dsp:cNvPr id="0" name=""/>
        <dsp:cNvSpPr/>
      </dsp:nvSpPr>
      <dsp:spPr>
        <a:xfrm>
          <a:off x="38083" y="228393"/>
          <a:ext cx="734926" cy="73492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C9961-8A7C-4066-BA6F-2561B6460000}">
      <dsp:nvSpPr>
        <dsp:cNvPr id="0" name=""/>
        <dsp:cNvSpPr/>
      </dsp:nvSpPr>
      <dsp:spPr>
        <a:xfrm>
          <a:off x="-1234381" y="-210374"/>
          <a:ext cx="1612462" cy="1612462"/>
        </a:xfrm>
        <a:prstGeom prst="blockArc">
          <a:avLst>
            <a:gd name="adj1" fmla="val 18900000"/>
            <a:gd name="adj2" fmla="val 2700000"/>
            <a:gd name="adj3" fmla="val 134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BBC40-21B5-4E6A-A7F1-B56A97BFF1D6}">
      <dsp:nvSpPr>
        <dsp:cNvPr id="0" name=""/>
        <dsp:cNvSpPr/>
      </dsp:nvSpPr>
      <dsp:spPr>
        <a:xfrm>
          <a:off x="367463" y="108218"/>
          <a:ext cx="7351166" cy="58794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2961" tIns="55880" rIns="55880" bIns="5588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u="none" kern="1200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Clases presenciales</a:t>
          </a:r>
          <a:endParaRPr lang="es-AR" sz="2200" b="0" u="none" kern="1200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sp:txBody>
      <dsp:txXfrm>
        <a:off x="367463" y="108218"/>
        <a:ext cx="7351166" cy="587940"/>
      </dsp:txXfrm>
    </dsp:sp>
    <dsp:sp modelId="{9B64DA95-28F3-4F16-9813-5D678E6DE11E}">
      <dsp:nvSpPr>
        <dsp:cNvPr id="0" name=""/>
        <dsp:cNvSpPr/>
      </dsp:nvSpPr>
      <dsp:spPr>
        <a:xfrm>
          <a:off x="38083" y="228393"/>
          <a:ext cx="734926" cy="73492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C9961-8A7C-4066-BA6F-2561B6460000}">
      <dsp:nvSpPr>
        <dsp:cNvPr id="0" name=""/>
        <dsp:cNvSpPr/>
      </dsp:nvSpPr>
      <dsp:spPr>
        <a:xfrm>
          <a:off x="-1234381" y="-210374"/>
          <a:ext cx="1612462" cy="1612462"/>
        </a:xfrm>
        <a:prstGeom prst="blockArc">
          <a:avLst>
            <a:gd name="adj1" fmla="val 18900000"/>
            <a:gd name="adj2" fmla="val 2700000"/>
            <a:gd name="adj3" fmla="val 134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BBC40-21B5-4E6A-A7F1-B56A97BFF1D6}">
      <dsp:nvSpPr>
        <dsp:cNvPr id="0" name=""/>
        <dsp:cNvSpPr/>
      </dsp:nvSpPr>
      <dsp:spPr>
        <a:xfrm>
          <a:off x="367463" y="108218"/>
          <a:ext cx="7351166" cy="58794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2961" tIns="55880" rIns="55880" bIns="5588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u="none" kern="1200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Classroom</a:t>
          </a:r>
          <a:endParaRPr lang="es-AR" sz="2200" b="0" u="none" kern="1200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sp:txBody>
      <dsp:txXfrm>
        <a:off x="367463" y="108218"/>
        <a:ext cx="7351166" cy="587940"/>
      </dsp:txXfrm>
    </dsp:sp>
    <dsp:sp modelId="{9B64DA95-28F3-4F16-9813-5D678E6DE11E}">
      <dsp:nvSpPr>
        <dsp:cNvPr id="0" name=""/>
        <dsp:cNvSpPr/>
      </dsp:nvSpPr>
      <dsp:spPr>
        <a:xfrm>
          <a:off x="38083" y="228393"/>
          <a:ext cx="734926" cy="73492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C9961-8A7C-4066-BA6F-2561B6460000}">
      <dsp:nvSpPr>
        <dsp:cNvPr id="0" name=""/>
        <dsp:cNvSpPr/>
      </dsp:nvSpPr>
      <dsp:spPr>
        <a:xfrm>
          <a:off x="-1234381" y="-210374"/>
          <a:ext cx="1612462" cy="1612462"/>
        </a:xfrm>
        <a:prstGeom prst="blockArc">
          <a:avLst>
            <a:gd name="adj1" fmla="val 18900000"/>
            <a:gd name="adj2" fmla="val 2700000"/>
            <a:gd name="adj3" fmla="val 134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BBC40-21B5-4E6A-A7F1-B56A97BFF1D6}">
      <dsp:nvSpPr>
        <dsp:cNvPr id="0" name=""/>
        <dsp:cNvSpPr/>
      </dsp:nvSpPr>
      <dsp:spPr>
        <a:xfrm>
          <a:off x="367463" y="108218"/>
          <a:ext cx="7351166" cy="58794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2961" tIns="55880" rIns="55880" bIns="5588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u="none" kern="1200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Visor de Cursos</a:t>
          </a:r>
          <a:endParaRPr lang="es-AR" sz="2200" b="0" u="none" kern="1200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sp:txBody>
      <dsp:txXfrm>
        <a:off x="367463" y="108218"/>
        <a:ext cx="7351166" cy="587940"/>
      </dsp:txXfrm>
    </dsp:sp>
    <dsp:sp modelId="{9B64DA95-28F3-4F16-9813-5D678E6DE11E}">
      <dsp:nvSpPr>
        <dsp:cNvPr id="0" name=""/>
        <dsp:cNvSpPr/>
      </dsp:nvSpPr>
      <dsp:spPr>
        <a:xfrm>
          <a:off x="38083" y="228393"/>
          <a:ext cx="734926" cy="73492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C9961-8A7C-4066-BA6F-2561B6460000}">
      <dsp:nvSpPr>
        <dsp:cNvPr id="0" name=""/>
        <dsp:cNvSpPr/>
      </dsp:nvSpPr>
      <dsp:spPr>
        <a:xfrm>
          <a:off x="-1234381" y="-210374"/>
          <a:ext cx="1612462" cy="1612462"/>
        </a:xfrm>
        <a:prstGeom prst="blockArc">
          <a:avLst>
            <a:gd name="adj1" fmla="val 18900000"/>
            <a:gd name="adj2" fmla="val 2700000"/>
            <a:gd name="adj3" fmla="val 134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BBC40-21B5-4E6A-A7F1-B56A97BFF1D6}">
      <dsp:nvSpPr>
        <dsp:cNvPr id="0" name=""/>
        <dsp:cNvSpPr/>
      </dsp:nvSpPr>
      <dsp:spPr>
        <a:xfrm>
          <a:off x="367463" y="108218"/>
          <a:ext cx="7351166" cy="58794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2961" tIns="55880" rIns="55880" bIns="5588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u="none" kern="1200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Visor de Cursos</a:t>
          </a:r>
          <a:endParaRPr lang="es-AR" sz="2200" b="0" u="none" kern="1200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sp:txBody>
      <dsp:txXfrm>
        <a:off x="367463" y="108218"/>
        <a:ext cx="7351166" cy="587940"/>
      </dsp:txXfrm>
    </dsp:sp>
    <dsp:sp modelId="{9B64DA95-28F3-4F16-9813-5D678E6DE11E}">
      <dsp:nvSpPr>
        <dsp:cNvPr id="0" name=""/>
        <dsp:cNvSpPr/>
      </dsp:nvSpPr>
      <dsp:spPr>
        <a:xfrm>
          <a:off x="38083" y="228393"/>
          <a:ext cx="734926" cy="73492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C9961-8A7C-4066-BA6F-2561B6460000}">
      <dsp:nvSpPr>
        <dsp:cNvPr id="0" name=""/>
        <dsp:cNvSpPr/>
      </dsp:nvSpPr>
      <dsp:spPr>
        <a:xfrm>
          <a:off x="-1234381" y="-210374"/>
          <a:ext cx="1612462" cy="1612462"/>
        </a:xfrm>
        <a:prstGeom prst="blockArc">
          <a:avLst>
            <a:gd name="adj1" fmla="val 18900000"/>
            <a:gd name="adj2" fmla="val 2700000"/>
            <a:gd name="adj3" fmla="val 134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BBC40-21B5-4E6A-A7F1-B56A97BFF1D6}">
      <dsp:nvSpPr>
        <dsp:cNvPr id="0" name=""/>
        <dsp:cNvSpPr/>
      </dsp:nvSpPr>
      <dsp:spPr>
        <a:xfrm>
          <a:off x="367463" y="108218"/>
          <a:ext cx="7351166" cy="58794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2961" tIns="55880" rIns="55880" bIns="5588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u="none" kern="1200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Visor de Cursos</a:t>
          </a:r>
          <a:endParaRPr lang="es-AR" sz="2200" b="0" u="none" kern="1200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sp:txBody>
      <dsp:txXfrm>
        <a:off x="367463" y="108218"/>
        <a:ext cx="7351166" cy="587940"/>
      </dsp:txXfrm>
    </dsp:sp>
    <dsp:sp modelId="{9B64DA95-28F3-4F16-9813-5D678E6DE11E}">
      <dsp:nvSpPr>
        <dsp:cNvPr id="0" name=""/>
        <dsp:cNvSpPr/>
      </dsp:nvSpPr>
      <dsp:spPr>
        <a:xfrm>
          <a:off x="38083" y="228393"/>
          <a:ext cx="734926" cy="73492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C9961-8A7C-4066-BA6F-2561B6460000}">
      <dsp:nvSpPr>
        <dsp:cNvPr id="0" name=""/>
        <dsp:cNvSpPr/>
      </dsp:nvSpPr>
      <dsp:spPr>
        <a:xfrm>
          <a:off x="-1234381" y="-210374"/>
          <a:ext cx="1612462" cy="1612462"/>
        </a:xfrm>
        <a:prstGeom prst="blockArc">
          <a:avLst>
            <a:gd name="adj1" fmla="val 18900000"/>
            <a:gd name="adj2" fmla="val 2700000"/>
            <a:gd name="adj3" fmla="val 134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BBC40-21B5-4E6A-A7F1-B56A97BFF1D6}">
      <dsp:nvSpPr>
        <dsp:cNvPr id="0" name=""/>
        <dsp:cNvSpPr/>
      </dsp:nvSpPr>
      <dsp:spPr>
        <a:xfrm>
          <a:off x="367463" y="108218"/>
          <a:ext cx="7351166" cy="58794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2961" tIns="55880" rIns="55880" bIns="5588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u="none" kern="1200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Visor de Cursos</a:t>
          </a:r>
          <a:endParaRPr lang="es-AR" sz="2200" b="0" u="none" kern="1200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sp:txBody>
      <dsp:txXfrm>
        <a:off x="367463" y="108218"/>
        <a:ext cx="7351166" cy="587940"/>
      </dsp:txXfrm>
    </dsp:sp>
    <dsp:sp modelId="{9B64DA95-28F3-4F16-9813-5D678E6DE11E}">
      <dsp:nvSpPr>
        <dsp:cNvPr id="0" name=""/>
        <dsp:cNvSpPr/>
      </dsp:nvSpPr>
      <dsp:spPr>
        <a:xfrm>
          <a:off x="38083" y="228393"/>
          <a:ext cx="734926" cy="73492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C9961-8A7C-4066-BA6F-2561B6460000}">
      <dsp:nvSpPr>
        <dsp:cNvPr id="0" name=""/>
        <dsp:cNvSpPr/>
      </dsp:nvSpPr>
      <dsp:spPr>
        <a:xfrm>
          <a:off x="-1234381" y="-210374"/>
          <a:ext cx="1612462" cy="1612462"/>
        </a:xfrm>
        <a:prstGeom prst="blockArc">
          <a:avLst>
            <a:gd name="adj1" fmla="val 18900000"/>
            <a:gd name="adj2" fmla="val 2700000"/>
            <a:gd name="adj3" fmla="val 134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BBC40-21B5-4E6A-A7F1-B56A97BFF1D6}">
      <dsp:nvSpPr>
        <dsp:cNvPr id="0" name=""/>
        <dsp:cNvSpPr/>
      </dsp:nvSpPr>
      <dsp:spPr>
        <a:xfrm>
          <a:off x="367463" y="108218"/>
          <a:ext cx="7351166" cy="58794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2961" tIns="55880" rIns="55880" bIns="5588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u="none" kern="1200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Visor de Cursos</a:t>
          </a:r>
          <a:endParaRPr lang="es-AR" sz="2200" b="0" u="none" kern="1200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sp:txBody>
      <dsp:txXfrm>
        <a:off x="367463" y="108218"/>
        <a:ext cx="7351166" cy="587940"/>
      </dsp:txXfrm>
    </dsp:sp>
    <dsp:sp modelId="{9B64DA95-28F3-4F16-9813-5D678E6DE11E}">
      <dsp:nvSpPr>
        <dsp:cNvPr id="0" name=""/>
        <dsp:cNvSpPr/>
      </dsp:nvSpPr>
      <dsp:spPr>
        <a:xfrm>
          <a:off x="38083" y="228393"/>
          <a:ext cx="734926" cy="73492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C9961-8A7C-4066-BA6F-2561B6460000}">
      <dsp:nvSpPr>
        <dsp:cNvPr id="0" name=""/>
        <dsp:cNvSpPr/>
      </dsp:nvSpPr>
      <dsp:spPr>
        <a:xfrm>
          <a:off x="-1234381" y="-210374"/>
          <a:ext cx="1612462" cy="1612462"/>
        </a:xfrm>
        <a:prstGeom prst="blockArc">
          <a:avLst>
            <a:gd name="adj1" fmla="val 18900000"/>
            <a:gd name="adj2" fmla="val 2700000"/>
            <a:gd name="adj3" fmla="val 134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BBC40-21B5-4E6A-A7F1-B56A97BFF1D6}">
      <dsp:nvSpPr>
        <dsp:cNvPr id="0" name=""/>
        <dsp:cNvSpPr/>
      </dsp:nvSpPr>
      <dsp:spPr>
        <a:xfrm>
          <a:off x="367463" y="108218"/>
          <a:ext cx="7351166" cy="58794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2961" tIns="55880" rIns="55880" bIns="5588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u="none" kern="1200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Visor de Cursos</a:t>
          </a:r>
          <a:endParaRPr lang="es-AR" sz="2200" b="0" u="none" kern="1200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sp:txBody>
      <dsp:txXfrm>
        <a:off x="367463" y="108218"/>
        <a:ext cx="7351166" cy="587940"/>
      </dsp:txXfrm>
    </dsp:sp>
    <dsp:sp modelId="{9B64DA95-28F3-4F16-9813-5D678E6DE11E}">
      <dsp:nvSpPr>
        <dsp:cNvPr id="0" name=""/>
        <dsp:cNvSpPr/>
      </dsp:nvSpPr>
      <dsp:spPr>
        <a:xfrm>
          <a:off x="38083" y="228393"/>
          <a:ext cx="734926" cy="73492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C9961-8A7C-4066-BA6F-2561B6460000}">
      <dsp:nvSpPr>
        <dsp:cNvPr id="0" name=""/>
        <dsp:cNvSpPr/>
      </dsp:nvSpPr>
      <dsp:spPr>
        <a:xfrm>
          <a:off x="-1234381" y="-210374"/>
          <a:ext cx="1612462" cy="1612462"/>
        </a:xfrm>
        <a:prstGeom prst="blockArc">
          <a:avLst>
            <a:gd name="adj1" fmla="val 18900000"/>
            <a:gd name="adj2" fmla="val 2700000"/>
            <a:gd name="adj3" fmla="val 134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BBC40-21B5-4E6A-A7F1-B56A97BFF1D6}">
      <dsp:nvSpPr>
        <dsp:cNvPr id="0" name=""/>
        <dsp:cNvSpPr/>
      </dsp:nvSpPr>
      <dsp:spPr>
        <a:xfrm>
          <a:off x="367463" y="108218"/>
          <a:ext cx="7351166" cy="58794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2961" tIns="55880" rIns="55880" bIns="5588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u="none" kern="1200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Visor de Cursos</a:t>
          </a:r>
          <a:endParaRPr lang="es-AR" sz="2200" b="0" u="none" kern="1200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sp:txBody>
      <dsp:txXfrm>
        <a:off x="367463" y="108218"/>
        <a:ext cx="7351166" cy="587940"/>
      </dsp:txXfrm>
    </dsp:sp>
    <dsp:sp modelId="{9B64DA95-28F3-4F16-9813-5D678E6DE11E}">
      <dsp:nvSpPr>
        <dsp:cNvPr id="0" name=""/>
        <dsp:cNvSpPr/>
      </dsp:nvSpPr>
      <dsp:spPr>
        <a:xfrm>
          <a:off x="38083" y="228393"/>
          <a:ext cx="734926" cy="73492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C9961-8A7C-4066-BA6F-2561B6460000}">
      <dsp:nvSpPr>
        <dsp:cNvPr id="0" name=""/>
        <dsp:cNvSpPr/>
      </dsp:nvSpPr>
      <dsp:spPr>
        <a:xfrm>
          <a:off x="-1234381" y="-210374"/>
          <a:ext cx="1612462" cy="1612462"/>
        </a:xfrm>
        <a:prstGeom prst="blockArc">
          <a:avLst>
            <a:gd name="adj1" fmla="val 18900000"/>
            <a:gd name="adj2" fmla="val 2700000"/>
            <a:gd name="adj3" fmla="val 134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BBC40-21B5-4E6A-A7F1-B56A97BFF1D6}">
      <dsp:nvSpPr>
        <dsp:cNvPr id="0" name=""/>
        <dsp:cNvSpPr/>
      </dsp:nvSpPr>
      <dsp:spPr>
        <a:xfrm>
          <a:off x="367463" y="108218"/>
          <a:ext cx="7351166" cy="58794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2961" tIns="55880" rIns="55880" bIns="5588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u="none" kern="1200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Reporte de Cursos realizados</a:t>
          </a:r>
          <a:endParaRPr lang="es-AR" sz="2200" b="0" u="none" kern="1200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sp:txBody>
      <dsp:txXfrm>
        <a:off x="367463" y="108218"/>
        <a:ext cx="7351166" cy="587940"/>
      </dsp:txXfrm>
    </dsp:sp>
    <dsp:sp modelId="{9B64DA95-28F3-4F16-9813-5D678E6DE11E}">
      <dsp:nvSpPr>
        <dsp:cNvPr id="0" name=""/>
        <dsp:cNvSpPr/>
      </dsp:nvSpPr>
      <dsp:spPr>
        <a:xfrm>
          <a:off x="38083" y="228393"/>
          <a:ext cx="734926" cy="73492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C9961-8A7C-4066-BA6F-2561B6460000}">
      <dsp:nvSpPr>
        <dsp:cNvPr id="0" name=""/>
        <dsp:cNvSpPr/>
      </dsp:nvSpPr>
      <dsp:spPr>
        <a:xfrm>
          <a:off x="-1234381" y="-210374"/>
          <a:ext cx="1612462" cy="1612462"/>
        </a:xfrm>
        <a:prstGeom prst="blockArc">
          <a:avLst>
            <a:gd name="adj1" fmla="val 18900000"/>
            <a:gd name="adj2" fmla="val 2700000"/>
            <a:gd name="adj3" fmla="val 134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BBC40-21B5-4E6A-A7F1-B56A97BFF1D6}">
      <dsp:nvSpPr>
        <dsp:cNvPr id="0" name=""/>
        <dsp:cNvSpPr/>
      </dsp:nvSpPr>
      <dsp:spPr>
        <a:xfrm>
          <a:off x="367463" y="108218"/>
          <a:ext cx="7351166" cy="58794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2961" tIns="55880" rIns="55880" bIns="5588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u="none" kern="1200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Procedimientos virtuales</a:t>
          </a:r>
          <a:endParaRPr lang="es-AR" sz="2200" b="0" u="none" kern="1200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sp:txBody>
      <dsp:txXfrm>
        <a:off x="367463" y="108218"/>
        <a:ext cx="7351166" cy="587940"/>
      </dsp:txXfrm>
    </dsp:sp>
    <dsp:sp modelId="{9B64DA95-28F3-4F16-9813-5D678E6DE11E}">
      <dsp:nvSpPr>
        <dsp:cNvPr id="0" name=""/>
        <dsp:cNvSpPr/>
      </dsp:nvSpPr>
      <dsp:spPr>
        <a:xfrm>
          <a:off x="38083" y="228393"/>
          <a:ext cx="734926" cy="73492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C9961-8A7C-4066-BA6F-2561B6460000}">
      <dsp:nvSpPr>
        <dsp:cNvPr id="0" name=""/>
        <dsp:cNvSpPr/>
      </dsp:nvSpPr>
      <dsp:spPr>
        <a:xfrm>
          <a:off x="-1234381" y="-210374"/>
          <a:ext cx="1612462" cy="1612462"/>
        </a:xfrm>
        <a:prstGeom prst="blockArc">
          <a:avLst>
            <a:gd name="adj1" fmla="val 18900000"/>
            <a:gd name="adj2" fmla="val 2700000"/>
            <a:gd name="adj3" fmla="val 134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BBC40-21B5-4E6A-A7F1-B56A97BFF1D6}">
      <dsp:nvSpPr>
        <dsp:cNvPr id="0" name=""/>
        <dsp:cNvSpPr/>
      </dsp:nvSpPr>
      <dsp:spPr>
        <a:xfrm>
          <a:off x="367463" y="108218"/>
          <a:ext cx="7351166" cy="58794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2961" tIns="55880" rIns="55880" bIns="5588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u="none" kern="1200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Clases virtuales</a:t>
          </a:r>
          <a:endParaRPr lang="es-AR" sz="2200" b="0" u="none" kern="1200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sp:txBody>
      <dsp:txXfrm>
        <a:off x="367463" y="108218"/>
        <a:ext cx="7351166" cy="587940"/>
      </dsp:txXfrm>
    </dsp:sp>
    <dsp:sp modelId="{9B64DA95-28F3-4F16-9813-5D678E6DE11E}">
      <dsp:nvSpPr>
        <dsp:cNvPr id="0" name=""/>
        <dsp:cNvSpPr/>
      </dsp:nvSpPr>
      <dsp:spPr>
        <a:xfrm>
          <a:off x="38083" y="228393"/>
          <a:ext cx="734926" cy="73492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C9961-8A7C-4066-BA6F-2561B6460000}">
      <dsp:nvSpPr>
        <dsp:cNvPr id="0" name=""/>
        <dsp:cNvSpPr/>
      </dsp:nvSpPr>
      <dsp:spPr>
        <a:xfrm>
          <a:off x="-1234381" y="-210374"/>
          <a:ext cx="1612462" cy="1612462"/>
        </a:xfrm>
        <a:prstGeom prst="blockArc">
          <a:avLst>
            <a:gd name="adj1" fmla="val 18900000"/>
            <a:gd name="adj2" fmla="val 2700000"/>
            <a:gd name="adj3" fmla="val 134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BBC40-21B5-4E6A-A7F1-B56A97BFF1D6}">
      <dsp:nvSpPr>
        <dsp:cNvPr id="0" name=""/>
        <dsp:cNvSpPr/>
      </dsp:nvSpPr>
      <dsp:spPr>
        <a:xfrm>
          <a:off x="367463" y="108218"/>
          <a:ext cx="7351166" cy="58794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2961" tIns="55880" rIns="55880" bIns="5588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u="none" kern="1200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Clases virtuales</a:t>
          </a:r>
          <a:endParaRPr lang="es-AR" sz="2200" b="0" u="none" kern="1200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sp:txBody>
      <dsp:txXfrm>
        <a:off x="367463" y="108218"/>
        <a:ext cx="7351166" cy="587940"/>
      </dsp:txXfrm>
    </dsp:sp>
    <dsp:sp modelId="{9B64DA95-28F3-4F16-9813-5D678E6DE11E}">
      <dsp:nvSpPr>
        <dsp:cNvPr id="0" name=""/>
        <dsp:cNvSpPr/>
      </dsp:nvSpPr>
      <dsp:spPr>
        <a:xfrm>
          <a:off x="38083" y="228393"/>
          <a:ext cx="734926" cy="73492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C9961-8A7C-4066-BA6F-2561B6460000}">
      <dsp:nvSpPr>
        <dsp:cNvPr id="0" name=""/>
        <dsp:cNvSpPr/>
      </dsp:nvSpPr>
      <dsp:spPr>
        <a:xfrm>
          <a:off x="-1234381" y="-210374"/>
          <a:ext cx="1612462" cy="1612462"/>
        </a:xfrm>
        <a:prstGeom prst="blockArc">
          <a:avLst>
            <a:gd name="adj1" fmla="val 18900000"/>
            <a:gd name="adj2" fmla="val 2700000"/>
            <a:gd name="adj3" fmla="val 134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BBC40-21B5-4E6A-A7F1-B56A97BFF1D6}">
      <dsp:nvSpPr>
        <dsp:cNvPr id="0" name=""/>
        <dsp:cNvSpPr/>
      </dsp:nvSpPr>
      <dsp:spPr>
        <a:xfrm>
          <a:off x="367463" y="108218"/>
          <a:ext cx="7351166" cy="58794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2961" tIns="55880" rIns="55880" bIns="5588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u="none" kern="1200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Clases virtuales</a:t>
          </a:r>
          <a:endParaRPr lang="es-AR" sz="2200" b="0" u="none" kern="1200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sp:txBody>
      <dsp:txXfrm>
        <a:off x="367463" y="108218"/>
        <a:ext cx="7351166" cy="587940"/>
      </dsp:txXfrm>
    </dsp:sp>
    <dsp:sp modelId="{9B64DA95-28F3-4F16-9813-5D678E6DE11E}">
      <dsp:nvSpPr>
        <dsp:cNvPr id="0" name=""/>
        <dsp:cNvSpPr/>
      </dsp:nvSpPr>
      <dsp:spPr>
        <a:xfrm>
          <a:off x="38083" y="228393"/>
          <a:ext cx="734926" cy="73492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C9961-8A7C-4066-BA6F-2561B6460000}">
      <dsp:nvSpPr>
        <dsp:cNvPr id="0" name=""/>
        <dsp:cNvSpPr/>
      </dsp:nvSpPr>
      <dsp:spPr>
        <a:xfrm>
          <a:off x="-1234381" y="-210374"/>
          <a:ext cx="1612462" cy="1612462"/>
        </a:xfrm>
        <a:prstGeom prst="blockArc">
          <a:avLst>
            <a:gd name="adj1" fmla="val 18900000"/>
            <a:gd name="adj2" fmla="val 2700000"/>
            <a:gd name="adj3" fmla="val 134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BBC40-21B5-4E6A-A7F1-B56A97BFF1D6}">
      <dsp:nvSpPr>
        <dsp:cNvPr id="0" name=""/>
        <dsp:cNvSpPr/>
      </dsp:nvSpPr>
      <dsp:spPr>
        <a:xfrm>
          <a:off x="367463" y="108218"/>
          <a:ext cx="7351166" cy="58794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2961" tIns="55880" rIns="55880" bIns="5588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u="none" kern="1200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Clases virtuales</a:t>
          </a:r>
          <a:endParaRPr lang="es-AR" sz="2200" b="0" u="none" kern="1200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sp:txBody>
      <dsp:txXfrm>
        <a:off x="367463" y="108218"/>
        <a:ext cx="7351166" cy="587940"/>
      </dsp:txXfrm>
    </dsp:sp>
    <dsp:sp modelId="{9B64DA95-28F3-4F16-9813-5D678E6DE11E}">
      <dsp:nvSpPr>
        <dsp:cNvPr id="0" name=""/>
        <dsp:cNvSpPr/>
      </dsp:nvSpPr>
      <dsp:spPr>
        <a:xfrm>
          <a:off x="38083" y="228393"/>
          <a:ext cx="734926" cy="73492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C9961-8A7C-4066-BA6F-2561B6460000}">
      <dsp:nvSpPr>
        <dsp:cNvPr id="0" name=""/>
        <dsp:cNvSpPr/>
      </dsp:nvSpPr>
      <dsp:spPr>
        <a:xfrm>
          <a:off x="-1234381" y="-210374"/>
          <a:ext cx="1612462" cy="1612462"/>
        </a:xfrm>
        <a:prstGeom prst="blockArc">
          <a:avLst>
            <a:gd name="adj1" fmla="val 18900000"/>
            <a:gd name="adj2" fmla="val 2700000"/>
            <a:gd name="adj3" fmla="val 134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BBC40-21B5-4E6A-A7F1-B56A97BFF1D6}">
      <dsp:nvSpPr>
        <dsp:cNvPr id="0" name=""/>
        <dsp:cNvSpPr/>
      </dsp:nvSpPr>
      <dsp:spPr>
        <a:xfrm>
          <a:off x="367463" y="108218"/>
          <a:ext cx="7351166" cy="58794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2961" tIns="55880" rIns="55880" bIns="5588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u="none" kern="1200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Clases virtuales</a:t>
          </a:r>
          <a:endParaRPr lang="es-AR" sz="2200" b="0" u="none" kern="1200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sp:txBody>
      <dsp:txXfrm>
        <a:off x="367463" y="108218"/>
        <a:ext cx="7351166" cy="587940"/>
      </dsp:txXfrm>
    </dsp:sp>
    <dsp:sp modelId="{9B64DA95-28F3-4F16-9813-5D678E6DE11E}">
      <dsp:nvSpPr>
        <dsp:cNvPr id="0" name=""/>
        <dsp:cNvSpPr/>
      </dsp:nvSpPr>
      <dsp:spPr>
        <a:xfrm>
          <a:off x="38083" y="228393"/>
          <a:ext cx="734926" cy="73492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C9961-8A7C-4066-BA6F-2561B6460000}">
      <dsp:nvSpPr>
        <dsp:cNvPr id="0" name=""/>
        <dsp:cNvSpPr/>
      </dsp:nvSpPr>
      <dsp:spPr>
        <a:xfrm>
          <a:off x="-1234381" y="-210374"/>
          <a:ext cx="1612462" cy="1612462"/>
        </a:xfrm>
        <a:prstGeom prst="blockArc">
          <a:avLst>
            <a:gd name="adj1" fmla="val 18900000"/>
            <a:gd name="adj2" fmla="val 2700000"/>
            <a:gd name="adj3" fmla="val 134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BBC40-21B5-4E6A-A7F1-B56A97BFF1D6}">
      <dsp:nvSpPr>
        <dsp:cNvPr id="0" name=""/>
        <dsp:cNvSpPr/>
      </dsp:nvSpPr>
      <dsp:spPr>
        <a:xfrm>
          <a:off x="367463" y="108218"/>
          <a:ext cx="7351166" cy="58794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2961" tIns="55880" rIns="55880" bIns="5588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u="none" kern="1200" dirty="0">
              <a:solidFill>
                <a:schemeClr val="bg2">
                  <a:lumMod val="10000"/>
                </a:schemeClr>
              </a:solidFill>
              <a:effectLst/>
              <a:latin typeface="Barlow Semi Condensed" panose="00000506000000000000" pitchFamily="2" charset="0"/>
            </a:rPr>
            <a:t>Esquema General</a:t>
          </a:r>
          <a:endParaRPr lang="es-AR" sz="2200" b="0" u="none" kern="1200" dirty="0">
            <a:solidFill>
              <a:schemeClr val="bg2">
                <a:lumMod val="10000"/>
              </a:schemeClr>
            </a:solidFill>
            <a:effectLst/>
            <a:latin typeface="Barlow Semi Condensed" panose="00000506000000000000" pitchFamily="2" charset="0"/>
          </a:endParaRPr>
        </a:p>
      </dsp:txBody>
      <dsp:txXfrm>
        <a:off x="367463" y="108218"/>
        <a:ext cx="7351166" cy="587940"/>
      </dsp:txXfrm>
    </dsp:sp>
    <dsp:sp modelId="{9B64DA95-28F3-4F16-9813-5D678E6DE11E}">
      <dsp:nvSpPr>
        <dsp:cNvPr id="0" name=""/>
        <dsp:cNvSpPr/>
      </dsp:nvSpPr>
      <dsp:spPr>
        <a:xfrm>
          <a:off x="38083" y="228393"/>
          <a:ext cx="734926" cy="73492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0C9BE-BDE7-45FD-B59C-61B6DEF8C5D4}" type="datetime1">
              <a:rPr lang="es-AR" smtClean="0"/>
              <a:t>10/8/2020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AR"/>
              <a:t>SET/2019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CFCF4-F502-488C-AF9E-D5CEC857F7DA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79425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C8F61E5-662A-44C2-9C12-275B926EEB5A}" type="datetime1">
              <a:rPr lang="es-AR" smtClean="0"/>
              <a:t>10/8/2020</a:t>
            </a:fld>
            <a:endParaRPr lang="es-ES"/>
          </a:p>
        </p:txBody>
      </p:sp>
      <p:sp>
        <p:nvSpPr>
          <p:cNvPr id="147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s-ES"/>
              <a:t>SET/2019</a:t>
            </a: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4865CCA-281C-45BF-AEFD-1E5897F7D2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9837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5897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7696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564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325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1303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715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198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671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300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011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248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300439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89520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887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1490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1658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7044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7281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5385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606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4116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742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3679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0182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98789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95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402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172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627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674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52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58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1 Rectángulo">
            <a:extLst>
              <a:ext uri="{FF2B5EF4-FFF2-40B4-BE49-F238E27FC236}">
                <a16:creationId xmlns:a16="http://schemas.microsoft.com/office/drawing/2014/main" id="{C38188AD-213D-4AE5-B19B-A7CC01F61015}"/>
              </a:ext>
            </a:extLst>
          </p:cNvPr>
          <p:cNvSpPr/>
          <p:nvPr userDrawn="1"/>
        </p:nvSpPr>
        <p:spPr>
          <a:xfrm>
            <a:off x="3034" y="4731990"/>
            <a:ext cx="9144001" cy="4155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591530"/>
            <a:ext cx="8229600" cy="430160"/>
          </a:xfrm>
          <a:prstGeom prst="rect">
            <a:avLst/>
          </a:prstGeom>
        </p:spPr>
        <p:txBody>
          <a:bodyPr/>
          <a:lstStyle>
            <a:lvl1pPr algn="l">
              <a:defRPr sz="2400" u="none">
                <a:solidFill>
                  <a:schemeClr val="bg2">
                    <a:lumMod val="10000"/>
                  </a:schemeClr>
                </a:solidFill>
                <a:effectLst/>
                <a:latin typeface="Barlow Semi Condensed" panose="00000506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10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85561" y="4731991"/>
            <a:ext cx="450050" cy="4050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fld id="{AC8720CC-EFC2-430D-98AE-86587BB8A09A}" type="slidenum">
              <a:rPr lang="es-AR" smtClean="0"/>
              <a:pPr/>
              <a:t>‹Nº›</a:t>
            </a:fld>
            <a:endParaRPr lang="es-AR" sz="1000" dirty="0"/>
          </a:p>
        </p:txBody>
      </p:sp>
      <p:sp>
        <p:nvSpPr>
          <p:cNvPr id="4" name="10 Marcador de número de diapositiva">
            <a:extLst>
              <a:ext uri="{FF2B5EF4-FFF2-40B4-BE49-F238E27FC236}">
                <a16:creationId xmlns:a16="http://schemas.microsoft.com/office/drawing/2014/main" id="{72857ACA-E348-470F-86FC-A5AA0FF5F13F}"/>
              </a:ext>
            </a:extLst>
          </p:cNvPr>
          <p:cNvSpPr txBox="1">
            <a:spLocks/>
          </p:cNvSpPr>
          <p:nvPr userDrawn="1"/>
        </p:nvSpPr>
        <p:spPr>
          <a:xfrm>
            <a:off x="-1" y="4731991"/>
            <a:ext cx="1601671" cy="4050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bg2">
                    <a:lumMod val="10000"/>
                  </a:schemeClr>
                </a:solidFill>
                <a:latin typeface="Barlow Semi Condensed" panose="00000506000000000000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s-AR" sz="1000" b="0" dirty="0">
                <a:solidFill>
                  <a:schemeClr val="tx1">
                    <a:lumMod val="85000"/>
                  </a:schemeClr>
                </a:solidFill>
                <a:effectLst/>
              </a:rPr>
              <a:t>Versión Online MAYO 2020 </a:t>
            </a:r>
          </a:p>
        </p:txBody>
      </p:sp>
    </p:spTree>
    <p:extLst>
      <p:ext uri="{BB962C8B-B14F-4D97-AF65-F5344CB8AC3E}">
        <p14:creationId xmlns:p14="http://schemas.microsoft.com/office/powerpoint/2010/main" val="213004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0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Marcador de número de diapositiva">
            <a:extLst>
              <a:ext uri="{FF2B5EF4-FFF2-40B4-BE49-F238E27FC236}">
                <a16:creationId xmlns:a16="http://schemas.microsoft.com/office/drawing/2014/main" id="{DEF06B5B-3C88-4580-96DA-365E8ED2DCFB}"/>
              </a:ext>
            </a:extLst>
          </p:cNvPr>
          <p:cNvSpPr txBox="1">
            <a:spLocks/>
          </p:cNvSpPr>
          <p:nvPr userDrawn="1"/>
        </p:nvSpPr>
        <p:spPr>
          <a:xfrm>
            <a:off x="-1" y="4731991"/>
            <a:ext cx="1601671" cy="4050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bg2">
                    <a:lumMod val="10000"/>
                  </a:schemeClr>
                </a:solidFill>
                <a:latin typeface="Barlow Semi Condensed" panose="00000506000000000000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s-AR" sz="1000" b="0" dirty="0">
                <a:solidFill>
                  <a:schemeClr val="tx1">
                    <a:lumMod val="50000"/>
                  </a:schemeClr>
                </a:solidFill>
                <a:effectLst/>
              </a:rPr>
              <a:t>Versión Online MAYO 2020 </a:t>
            </a:r>
          </a:p>
        </p:txBody>
      </p:sp>
      <p:sp>
        <p:nvSpPr>
          <p:cNvPr id="5" name="10 Marcador de número de diapositiva">
            <a:extLst>
              <a:ext uri="{FF2B5EF4-FFF2-40B4-BE49-F238E27FC236}">
                <a16:creationId xmlns:a16="http://schemas.microsoft.com/office/drawing/2014/main" id="{420B8834-0858-4C91-85DC-6902305A0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5561" y="4731991"/>
            <a:ext cx="450050" cy="4050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fld id="{AC8720CC-EFC2-430D-98AE-86587BB8A09A}" type="slidenum">
              <a:rPr lang="es-AR" b="1" smtClean="0"/>
              <a:pPr/>
              <a:t>‹Nº›</a:t>
            </a:fld>
            <a:endParaRPr lang="es-AR" sz="1000" b="1" dirty="0"/>
          </a:p>
        </p:txBody>
      </p:sp>
    </p:spTree>
    <p:extLst>
      <p:ext uri="{BB962C8B-B14F-4D97-AF65-F5344CB8AC3E}">
        <p14:creationId xmlns:p14="http://schemas.microsoft.com/office/powerpoint/2010/main" val="1386038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9 Grupo">
            <a:extLst>
              <a:ext uri="{FF2B5EF4-FFF2-40B4-BE49-F238E27FC236}">
                <a16:creationId xmlns:a16="http://schemas.microsoft.com/office/drawing/2014/main" id="{CC20CF55-598D-44FF-97F2-CF41E14E3BB2}"/>
              </a:ext>
            </a:extLst>
          </p:cNvPr>
          <p:cNvGrpSpPr/>
          <p:nvPr userDrawn="1"/>
        </p:nvGrpSpPr>
        <p:grpSpPr>
          <a:xfrm>
            <a:off x="8093832" y="203774"/>
            <a:ext cx="843653" cy="208756"/>
            <a:chOff x="574675" y="207963"/>
            <a:chExt cx="776288" cy="192087"/>
          </a:xfrm>
          <a:solidFill>
            <a:srgbClr val="0063BD"/>
          </a:solidFill>
        </p:grpSpPr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2D8C1816-2456-42B2-907E-273169AB1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75" y="207963"/>
              <a:ext cx="277813" cy="192087"/>
            </a:xfrm>
            <a:custGeom>
              <a:avLst/>
              <a:gdLst>
                <a:gd name="T0" fmla="*/ 2147483647 w 524"/>
                <a:gd name="T1" fmla="*/ 0 h 361"/>
                <a:gd name="T2" fmla="*/ 2147483647 w 524"/>
                <a:gd name="T3" fmla="*/ 0 h 361"/>
                <a:gd name="T4" fmla="*/ 2147483647 w 524"/>
                <a:gd name="T5" fmla="*/ 2147483647 h 361"/>
                <a:gd name="T6" fmla="*/ 2147483647 w 524"/>
                <a:gd name="T7" fmla="*/ 2147483647 h 361"/>
                <a:gd name="T8" fmla="*/ 2147483647 w 524"/>
                <a:gd name="T9" fmla="*/ 2147483647 h 361"/>
                <a:gd name="T10" fmla="*/ 2147483647 w 524"/>
                <a:gd name="T11" fmla="*/ 2147483647 h 361"/>
                <a:gd name="T12" fmla="*/ 2147483647 w 524"/>
                <a:gd name="T13" fmla="*/ 2147483647 h 361"/>
                <a:gd name="T14" fmla="*/ 2147483647 w 524"/>
                <a:gd name="T15" fmla="*/ 2147483647 h 361"/>
                <a:gd name="T16" fmla="*/ 2147483647 w 524"/>
                <a:gd name="T17" fmla="*/ 2147483647 h 361"/>
                <a:gd name="T18" fmla="*/ 2147483647 w 524"/>
                <a:gd name="T19" fmla="*/ 2147483647 h 361"/>
                <a:gd name="T20" fmla="*/ 2147483647 w 524"/>
                <a:gd name="T21" fmla="*/ 2147483647 h 361"/>
                <a:gd name="T22" fmla="*/ 2147483647 w 524"/>
                <a:gd name="T23" fmla="*/ 2147483647 h 361"/>
                <a:gd name="T24" fmla="*/ 2147483647 w 524"/>
                <a:gd name="T25" fmla="*/ 2147483647 h 361"/>
                <a:gd name="T26" fmla="*/ 2147483647 w 524"/>
                <a:gd name="T27" fmla="*/ 2147483647 h 361"/>
                <a:gd name="T28" fmla="*/ 2147483647 w 524"/>
                <a:gd name="T29" fmla="*/ 2147483647 h 361"/>
                <a:gd name="T30" fmla="*/ 2147483647 w 524"/>
                <a:gd name="T31" fmla="*/ 2147483647 h 361"/>
                <a:gd name="T32" fmla="*/ 2147483647 w 524"/>
                <a:gd name="T33" fmla="*/ 2147483647 h 361"/>
                <a:gd name="T34" fmla="*/ 2147483647 w 524"/>
                <a:gd name="T35" fmla="*/ 2147483647 h 361"/>
                <a:gd name="T36" fmla="*/ 2147483647 w 524"/>
                <a:gd name="T37" fmla="*/ 2147483647 h 361"/>
                <a:gd name="T38" fmla="*/ 2147483647 w 524"/>
                <a:gd name="T39" fmla="*/ 2147483647 h 361"/>
                <a:gd name="T40" fmla="*/ 2147483647 w 524"/>
                <a:gd name="T41" fmla="*/ 2147483647 h 361"/>
                <a:gd name="T42" fmla="*/ 2147483647 w 524"/>
                <a:gd name="T43" fmla="*/ 2147483647 h 361"/>
                <a:gd name="T44" fmla="*/ 2147483647 w 524"/>
                <a:gd name="T45" fmla="*/ 2147483647 h 361"/>
                <a:gd name="T46" fmla="*/ 2147483647 w 524"/>
                <a:gd name="T47" fmla="*/ 2147483647 h 361"/>
                <a:gd name="T48" fmla="*/ 2147483647 w 524"/>
                <a:gd name="T49" fmla="*/ 2147483647 h 361"/>
                <a:gd name="T50" fmla="*/ 2147483647 w 524"/>
                <a:gd name="T51" fmla="*/ 2147483647 h 361"/>
                <a:gd name="T52" fmla="*/ 2147483647 w 524"/>
                <a:gd name="T53" fmla="*/ 2147483647 h 361"/>
                <a:gd name="T54" fmla="*/ 2147483647 w 524"/>
                <a:gd name="T55" fmla="*/ 2147483647 h 361"/>
                <a:gd name="T56" fmla="*/ 2147483647 w 524"/>
                <a:gd name="T57" fmla="*/ 2147483647 h 361"/>
                <a:gd name="T58" fmla="*/ 0 w 524"/>
                <a:gd name="T59" fmla="*/ 0 h 361"/>
                <a:gd name="T60" fmla="*/ 2147483647 w 524"/>
                <a:gd name="T61" fmla="*/ 0 h 361"/>
                <a:gd name="T62" fmla="*/ 2147483647 w 524"/>
                <a:gd name="T63" fmla="*/ 0 h 361"/>
                <a:gd name="T64" fmla="*/ 2147483647 w 524"/>
                <a:gd name="T65" fmla="*/ 2147483647 h 361"/>
                <a:gd name="T66" fmla="*/ 2147483647 w 524"/>
                <a:gd name="T67" fmla="*/ 2147483647 h 361"/>
                <a:gd name="T68" fmla="*/ 2147483647 w 524"/>
                <a:gd name="T69" fmla="*/ 2147483647 h 361"/>
                <a:gd name="T70" fmla="*/ 2147483647 w 524"/>
                <a:gd name="T71" fmla="*/ 2147483647 h 361"/>
                <a:gd name="T72" fmla="*/ 2147483647 w 524"/>
                <a:gd name="T73" fmla="*/ 2147483647 h 361"/>
                <a:gd name="T74" fmla="*/ 2147483647 w 524"/>
                <a:gd name="T75" fmla="*/ 2147483647 h 361"/>
                <a:gd name="T76" fmla="*/ 2147483647 w 524"/>
                <a:gd name="T77" fmla="*/ 2147483647 h 361"/>
                <a:gd name="T78" fmla="*/ 2147483647 w 524"/>
                <a:gd name="T79" fmla="*/ 2147483647 h 361"/>
                <a:gd name="T80" fmla="*/ 2147483647 w 524"/>
                <a:gd name="T81" fmla="*/ 2147483647 h 361"/>
                <a:gd name="T82" fmla="*/ 2147483647 w 524"/>
                <a:gd name="T83" fmla="*/ 0 h 361"/>
                <a:gd name="T84" fmla="*/ 2147483647 w 52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24" h="361">
                  <a:moveTo>
                    <a:pt x="524" y="0"/>
                  </a:moveTo>
                  <a:lnTo>
                    <a:pt x="524" y="0"/>
                  </a:lnTo>
                  <a:lnTo>
                    <a:pt x="520" y="2"/>
                  </a:lnTo>
                  <a:lnTo>
                    <a:pt x="511" y="8"/>
                  </a:lnTo>
                  <a:lnTo>
                    <a:pt x="498" y="20"/>
                  </a:lnTo>
                  <a:lnTo>
                    <a:pt x="488" y="28"/>
                  </a:lnTo>
                  <a:lnTo>
                    <a:pt x="480" y="39"/>
                  </a:lnTo>
                  <a:lnTo>
                    <a:pt x="338" y="215"/>
                  </a:lnTo>
                  <a:lnTo>
                    <a:pt x="338" y="320"/>
                  </a:lnTo>
                  <a:lnTo>
                    <a:pt x="338" y="330"/>
                  </a:lnTo>
                  <a:lnTo>
                    <a:pt x="340" y="338"/>
                  </a:lnTo>
                  <a:lnTo>
                    <a:pt x="344" y="351"/>
                  </a:lnTo>
                  <a:lnTo>
                    <a:pt x="348" y="358"/>
                  </a:lnTo>
                  <a:lnTo>
                    <a:pt x="349" y="361"/>
                  </a:lnTo>
                  <a:lnTo>
                    <a:pt x="174" y="361"/>
                  </a:lnTo>
                  <a:lnTo>
                    <a:pt x="177" y="358"/>
                  </a:lnTo>
                  <a:lnTo>
                    <a:pt x="180" y="351"/>
                  </a:lnTo>
                  <a:lnTo>
                    <a:pt x="184" y="338"/>
                  </a:lnTo>
                  <a:lnTo>
                    <a:pt x="185" y="330"/>
                  </a:lnTo>
                  <a:lnTo>
                    <a:pt x="185" y="320"/>
                  </a:lnTo>
                  <a:lnTo>
                    <a:pt x="185" y="215"/>
                  </a:lnTo>
                  <a:lnTo>
                    <a:pt x="46" y="40"/>
                  </a:lnTo>
                  <a:lnTo>
                    <a:pt x="36" y="30"/>
                  </a:lnTo>
                  <a:lnTo>
                    <a:pt x="28" y="21"/>
                  </a:lnTo>
                  <a:lnTo>
                    <a:pt x="13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178" y="0"/>
                  </a:lnTo>
                  <a:lnTo>
                    <a:pt x="182" y="13"/>
                  </a:lnTo>
                  <a:lnTo>
                    <a:pt x="190" y="27"/>
                  </a:lnTo>
                  <a:lnTo>
                    <a:pt x="202" y="46"/>
                  </a:lnTo>
                  <a:lnTo>
                    <a:pt x="261" y="137"/>
                  </a:lnTo>
                  <a:lnTo>
                    <a:pt x="263" y="137"/>
                  </a:lnTo>
                  <a:lnTo>
                    <a:pt x="323" y="46"/>
                  </a:lnTo>
                  <a:lnTo>
                    <a:pt x="334" y="27"/>
                  </a:lnTo>
                  <a:lnTo>
                    <a:pt x="341" y="13"/>
                  </a:lnTo>
                  <a:lnTo>
                    <a:pt x="347" y="0"/>
                  </a:lnTo>
                  <a:lnTo>
                    <a:pt x="5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0A61665A-C0DF-46E8-81F1-F995178C98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4238" y="207963"/>
              <a:ext cx="228600" cy="192087"/>
            </a:xfrm>
            <a:custGeom>
              <a:avLst/>
              <a:gdLst>
                <a:gd name="T0" fmla="*/ 0 w 431"/>
                <a:gd name="T1" fmla="*/ 0 h 361"/>
                <a:gd name="T2" fmla="*/ 2147483647 w 431"/>
                <a:gd name="T3" fmla="*/ 2147483647 h 361"/>
                <a:gd name="T4" fmla="*/ 2147483647 w 431"/>
                <a:gd name="T5" fmla="*/ 2147483647 h 361"/>
                <a:gd name="T6" fmla="*/ 2147483647 w 431"/>
                <a:gd name="T7" fmla="*/ 2147483647 h 361"/>
                <a:gd name="T8" fmla="*/ 2147483647 w 431"/>
                <a:gd name="T9" fmla="*/ 2147483647 h 361"/>
                <a:gd name="T10" fmla="*/ 2147483647 w 431"/>
                <a:gd name="T11" fmla="*/ 2147483647 h 361"/>
                <a:gd name="T12" fmla="*/ 2147483647 w 431"/>
                <a:gd name="T13" fmla="*/ 2147483647 h 361"/>
                <a:gd name="T14" fmla="*/ 0 w 431"/>
                <a:gd name="T15" fmla="*/ 2147483647 h 361"/>
                <a:gd name="T16" fmla="*/ 2147483647 w 431"/>
                <a:gd name="T17" fmla="*/ 2147483647 h 361"/>
                <a:gd name="T18" fmla="*/ 2147483647 w 431"/>
                <a:gd name="T19" fmla="*/ 2147483647 h 361"/>
                <a:gd name="T20" fmla="*/ 2147483647 w 431"/>
                <a:gd name="T21" fmla="*/ 2147483647 h 361"/>
                <a:gd name="T22" fmla="*/ 2147483647 w 431"/>
                <a:gd name="T23" fmla="*/ 2147483647 h 361"/>
                <a:gd name="T24" fmla="*/ 2147483647 w 431"/>
                <a:gd name="T25" fmla="*/ 2147483647 h 361"/>
                <a:gd name="T26" fmla="*/ 2147483647 w 431"/>
                <a:gd name="T27" fmla="*/ 2147483647 h 361"/>
                <a:gd name="T28" fmla="*/ 2147483647 w 431"/>
                <a:gd name="T29" fmla="*/ 2147483647 h 361"/>
                <a:gd name="T30" fmla="*/ 2147483647 w 431"/>
                <a:gd name="T31" fmla="*/ 2147483647 h 361"/>
                <a:gd name="T32" fmla="*/ 2147483647 w 431"/>
                <a:gd name="T33" fmla="*/ 2147483647 h 361"/>
                <a:gd name="T34" fmla="*/ 2147483647 w 431"/>
                <a:gd name="T35" fmla="*/ 2147483647 h 361"/>
                <a:gd name="T36" fmla="*/ 2147483647 w 431"/>
                <a:gd name="T37" fmla="*/ 2147483647 h 361"/>
                <a:gd name="T38" fmla="*/ 2147483647 w 431"/>
                <a:gd name="T39" fmla="*/ 2147483647 h 361"/>
                <a:gd name="T40" fmla="*/ 2147483647 w 431"/>
                <a:gd name="T41" fmla="*/ 2147483647 h 361"/>
                <a:gd name="T42" fmla="*/ 2147483647 w 431"/>
                <a:gd name="T43" fmla="*/ 2147483647 h 361"/>
                <a:gd name="T44" fmla="*/ 2147483647 w 431"/>
                <a:gd name="T45" fmla="*/ 2147483647 h 361"/>
                <a:gd name="T46" fmla="*/ 2147483647 w 431"/>
                <a:gd name="T47" fmla="*/ 2147483647 h 361"/>
                <a:gd name="T48" fmla="*/ 2147483647 w 431"/>
                <a:gd name="T49" fmla="*/ 2147483647 h 361"/>
                <a:gd name="T50" fmla="*/ 2147483647 w 431"/>
                <a:gd name="T51" fmla="*/ 2147483647 h 361"/>
                <a:gd name="T52" fmla="*/ 2147483647 w 431"/>
                <a:gd name="T53" fmla="*/ 2147483647 h 361"/>
                <a:gd name="T54" fmla="*/ 2147483647 w 431"/>
                <a:gd name="T55" fmla="*/ 2147483647 h 361"/>
                <a:gd name="T56" fmla="*/ 2147483647 w 431"/>
                <a:gd name="T57" fmla="*/ 2147483647 h 361"/>
                <a:gd name="T58" fmla="*/ 2147483647 w 431"/>
                <a:gd name="T59" fmla="*/ 2147483647 h 361"/>
                <a:gd name="T60" fmla="*/ 2147483647 w 431"/>
                <a:gd name="T61" fmla="*/ 2147483647 h 361"/>
                <a:gd name="T62" fmla="*/ 2147483647 w 431"/>
                <a:gd name="T63" fmla="*/ 2147483647 h 361"/>
                <a:gd name="T64" fmla="*/ 2147483647 w 431"/>
                <a:gd name="T65" fmla="*/ 2147483647 h 361"/>
                <a:gd name="T66" fmla="*/ 2147483647 w 431"/>
                <a:gd name="T67" fmla="*/ 2147483647 h 361"/>
                <a:gd name="T68" fmla="*/ 2147483647 w 431"/>
                <a:gd name="T69" fmla="*/ 2147483647 h 361"/>
                <a:gd name="T70" fmla="*/ 2147483647 w 431"/>
                <a:gd name="T71" fmla="*/ 2147483647 h 361"/>
                <a:gd name="T72" fmla="*/ 2147483647 w 431"/>
                <a:gd name="T73" fmla="*/ 2147483647 h 361"/>
                <a:gd name="T74" fmla="*/ 2147483647 w 431"/>
                <a:gd name="T75" fmla="*/ 2147483647 h 361"/>
                <a:gd name="T76" fmla="*/ 2147483647 w 431"/>
                <a:gd name="T77" fmla="*/ 2147483647 h 361"/>
                <a:gd name="T78" fmla="*/ 2147483647 w 431"/>
                <a:gd name="T79" fmla="*/ 2147483647 h 3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31" h="361">
                  <a:moveTo>
                    <a:pt x="291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11"/>
                  </a:lnTo>
                  <a:lnTo>
                    <a:pt x="9" y="23"/>
                  </a:lnTo>
                  <a:lnTo>
                    <a:pt x="10" y="31"/>
                  </a:lnTo>
                  <a:lnTo>
                    <a:pt x="11" y="40"/>
                  </a:lnTo>
                  <a:lnTo>
                    <a:pt x="11" y="320"/>
                  </a:lnTo>
                  <a:lnTo>
                    <a:pt x="10" y="330"/>
                  </a:lnTo>
                  <a:lnTo>
                    <a:pt x="9" y="338"/>
                  </a:lnTo>
                  <a:lnTo>
                    <a:pt x="8" y="345"/>
                  </a:lnTo>
                  <a:lnTo>
                    <a:pt x="5" y="351"/>
                  </a:lnTo>
                  <a:lnTo>
                    <a:pt x="2" y="358"/>
                  </a:lnTo>
                  <a:lnTo>
                    <a:pt x="0" y="361"/>
                  </a:lnTo>
                  <a:lnTo>
                    <a:pt x="174" y="361"/>
                  </a:lnTo>
                  <a:lnTo>
                    <a:pt x="173" y="358"/>
                  </a:lnTo>
                  <a:lnTo>
                    <a:pt x="170" y="351"/>
                  </a:lnTo>
                  <a:lnTo>
                    <a:pt x="166" y="338"/>
                  </a:lnTo>
                  <a:lnTo>
                    <a:pt x="165" y="330"/>
                  </a:lnTo>
                  <a:lnTo>
                    <a:pt x="164" y="320"/>
                  </a:lnTo>
                  <a:lnTo>
                    <a:pt x="164" y="233"/>
                  </a:lnTo>
                  <a:lnTo>
                    <a:pt x="291" y="233"/>
                  </a:lnTo>
                  <a:lnTo>
                    <a:pt x="305" y="232"/>
                  </a:lnTo>
                  <a:lnTo>
                    <a:pt x="320" y="231"/>
                  </a:lnTo>
                  <a:lnTo>
                    <a:pt x="334" y="228"/>
                  </a:lnTo>
                  <a:lnTo>
                    <a:pt x="347" y="225"/>
                  </a:lnTo>
                  <a:lnTo>
                    <a:pt x="359" y="221"/>
                  </a:lnTo>
                  <a:lnTo>
                    <a:pt x="371" y="217"/>
                  </a:lnTo>
                  <a:lnTo>
                    <a:pt x="381" y="211"/>
                  </a:lnTo>
                  <a:lnTo>
                    <a:pt x="391" y="203"/>
                  </a:lnTo>
                  <a:lnTo>
                    <a:pt x="401" y="195"/>
                  </a:lnTo>
                  <a:lnTo>
                    <a:pt x="408" y="187"/>
                  </a:lnTo>
                  <a:lnTo>
                    <a:pt x="415" y="177"/>
                  </a:lnTo>
                  <a:lnTo>
                    <a:pt x="421" y="167"/>
                  </a:lnTo>
                  <a:lnTo>
                    <a:pt x="426" y="156"/>
                  </a:lnTo>
                  <a:lnTo>
                    <a:pt x="429" y="144"/>
                  </a:lnTo>
                  <a:lnTo>
                    <a:pt x="430" y="131"/>
                  </a:lnTo>
                  <a:lnTo>
                    <a:pt x="431" y="117"/>
                  </a:lnTo>
                  <a:lnTo>
                    <a:pt x="430" y="103"/>
                  </a:lnTo>
                  <a:lnTo>
                    <a:pt x="429" y="90"/>
                  </a:lnTo>
                  <a:lnTo>
                    <a:pt x="426" y="78"/>
                  </a:lnTo>
                  <a:lnTo>
                    <a:pt x="421" y="67"/>
                  </a:lnTo>
                  <a:lnTo>
                    <a:pt x="415" y="57"/>
                  </a:lnTo>
                  <a:lnTo>
                    <a:pt x="409" y="48"/>
                  </a:lnTo>
                  <a:lnTo>
                    <a:pt x="401" y="38"/>
                  </a:lnTo>
                  <a:lnTo>
                    <a:pt x="392" y="31"/>
                  </a:lnTo>
                  <a:lnTo>
                    <a:pt x="383" y="24"/>
                  </a:lnTo>
                  <a:lnTo>
                    <a:pt x="372" y="18"/>
                  </a:lnTo>
                  <a:lnTo>
                    <a:pt x="360" y="12"/>
                  </a:lnTo>
                  <a:lnTo>
                    <a:pt x="347" y="8"/>
                  </a:lnTo>
                  <a:lnTo>
                    <a:pt x="334" y="5"/>
                  </a:lnTo>
                  <a:lnTo>
                    <a:pt x="321" y="2"/>
                  </a:lnTo>
                  <a:lnTo>
                    <a:pt x="305" y="1"/>
                  </a:lnTo>
                  <a:lnTo>
                    <a:pt x="291" y="0"/>
                  </a:lnTo>
                  <a:close/>
                  <a:moveTo>
                    <a:pt x="214" y="168"/>
                  </a:moveTo>
                  <a:lnTo>
                    <a:pt x="165" y="168"/>
                  </a:lnTo>
                  <a:lnTo>
                    <a:pt x="165" y="68"/>
                  </a:lnTo>
                  <a:lnTo>
                    <a:pt x="214" y="68"/>
                  </a:lnTo>
                  <a:lnTo>
                    <a:pt x="227" y="68"/>
                  </a:lnTo>
                  <a:lnTo>
                    <a:pt x="239" y="70"/>
                  </a:lnTo>
                  <a:lnTo>
                    <a:pt x="249" y="74"/>
                  </a:lnTo>
                  <a:lnTo>
                    <a:pt x="259" y="78"/>
                  </a:lnTo>
                  <a:lnTo>
                    <a:pt x="267" y="86"/>
                  </a:lnTo>
                  <a:lnTo>
                    <a:pt x="273" y="94"/>
                  </a:lnTo>
                  <a:lnTo>
                    <a:pt x="277" y="105"/>
                  </a:lnTo>
                  <a:lnTo>
                    <a:pt x="278" y="117"/>
                  </a:lnTo>
                  <a:lnTo>
                    <a:pt x="277" y="130"/>
                  </a:lnTo>
                  <a:lnTo>
                    <a:pt x="272" y="140"/>
                  </a:lnTo>
                  <a:lnTo>
                    <a:pt x="266" y="149"/>
                  </a:lnTo>
                  <a:lnTo>
                    <a:pt x="259" y="156"/>
                  </a:lnTo>
                  <a:lnTo>
                    <a:pt x="249" y="161"/>
                  </a:lnTo>
                  <a:lnTo>
                    <a:pt x="239" y="164"/>
                  </a:lnTo>
                  <a:lnTo>
                    <a:pt x="227" y="167"/>
                  </a:lnTo>
                  <a:lnTo>
                    <a:pt x="214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99D20C9C-130F-433A-BB25-C1183341A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350" y="207963"/>
              <a:ext cx="201613" cy="192087"/>
            </a:xfrm>
            <a:custGeom>
              <a:avLst/>
              <a:gdLst>
                <a:gd name="T0" fmla="*/ 2147483647 w 380"/>
                <a:gd name="T1" fmla="*/ 2147483647 h 361"/>
                <a:gd name="T2" fmla="*/ 2147483647 w 380"/>
                <a:gd name="T3" fmla="*/ 2147483647 h 361"/>
                <a:gd name="T4" fmla="*/ 2147483647 w 380"/>
                <a:gd name="T5" fmla="*/ 2147483647 h 361"/>
                <a:gd name="T6" fmla="*/ 2147483647 w 380"/>
                <a:gd name="T7" fmla="*/ 2147483647 h 361"/>
                <a:gd name="T8" fmla="*/ 2147483647 w 380"/>
                <a:gd name="T9" fmla="*/ 2147483647 h 361"/>
                <a:gd name="T10" fmla="*/ 2147483647 w 380"/>
                <a:gd name="T11" fmla="*/ 2147483647 h 361"/>
                <a:gd name="T12" fmla="*/ 2147483647 w 380"/>
                <a:gd name="T13" fmla="*/ 2147483647 h 361"/>
                <a:gd name="T14" fmla="*/ 2147483647 w 380"/>
                <a:gd name="T15" fmla="*/ 2147483647 h 361"/>
                <a:gd name="T16" fmla="*/ 2147483647 w 380"/>
                <a:gd name="T17" fmla="*/ 2147483647 h 361"/>
                <a:gd name="T18" fmla="*/ 2147483647 w 380"/>
                <a:gd name="T19" fmla="*/ 2147483647 h 361"/>
                <a:gd name="T20" fmla="*/ 2147483647 w 380"/>
                <a:gd name="T21" fmla="*/ 2147483647 h 361"/>
                <a:gd name="T22" fmla="*/ 2147483647 w 380"/>
                <a:gd name="T23" fmla="*/ 2147483647 h 361"/>
                <a:gd name="T24" fmla="*/ 2147483647 w 380"/>
                <a:gd name="T25" fmla="*/ 2147483647 h 361"/>
                <a:gd name="T26" fmla="*/ 2147483647 w 380"/>
                <a:gd name="T27" fmla="*/ 2147483647 h 361"/>
                <a:gd name="T28" fmla="*/ 2147483647 w 380"/>
                <a:gd name="T29" fmla="*/ 2147483647 h 361"/>
                <a:gd name="T30" fmla="*/ 2147483647 w 380"/>
                <a:gd name="T31" fmla="*/ 2147483647 h 361"/>
                <a:gd name="T32" fmla="*/ 2147483647 w 380"/>
                <a:gd name="T33" fmla="*/ 2147483647 h 361"/>
                <a:gd name="T34" fmla="*/ 2147483647 w 380"/>
                <a:gd name="T35" fmla="*/ 2147483647 h 361"/>
                <a:gd name="T36" fmla="*/ 2147483647 w 380"/>
                <a:gd name="T37" fmla="*/ 2147483647 h 361"/>
                <a:gd name="T38" fmla="*/ 2147483647 w 380"/>
                <a:gd name="T39" fmla="*/ 2147483647 h 361"/>
                <a:gd name="T40" fmla="*/ 2147483647 w 380"/>
                <a:gd name="T41" fmla="*/ 2147483647 h 361"/>
                <a:gd name="T42" fmla="*/ 2147483647 w 380"/>
                <a:gd name="T43" fmla="*/ 2147483647 h 361"/>
                <a:gd name="T44" fmla="*/ 2147483647 w 380"/>
                <a:gd name="T45" fmla="*/ 2147483647 h 361"/>
                <a:gd name="T46" fmla="*/ 2147483647 w 380"/>
                <a:gd name="T47" fmla="*/ 2147483647 h 361"/>
                <a:gd name="T48" fmla="*/ 2147483647 w 380"/>
                <a:gd name="T49" fmla="*/ 2147483647 h 361"/>
                <a:gd name="T50" fmla="*/ 2147483647 w 380"/>
                <a:gd name="T51" fmla="*/ 2147483647 h 361"/>
                <a:gd name="T52" fmla="*/ 2147483647 w 380"/>
                <a:gd name="T53" fmla="*/ 2147483647 h 361"/>
                <a:gd name="T54" fmla="*/ 2147483647 w 380"/>
                <a:gd name="T55" fmla="*/ 2147483647 h 361"/>
                <a:gd name="T56" fmla="*/ 0 w 380"/>
                <a:gd name="T57" fmla="*/ 2147483647 h 361"/>
                <a:gd name="T58" fmla="*/ 0 w 380"/>
                <a:gd name="T59" fmla="*/ 2147483647 h 361"/>
                <a:gd name="T60" fmla="*/ 2147483647 w 380"/>
                <a:gd name="T61" fmla="*/ 2147483647 h 361"/>
                <a:gd name="T62" fmla="*/ 2147483647 w 380"/>
                <a:gd name="T63" fmla="*/ 2147483647 h 361"/>
                <a:gd name="T64" fmla="*/ 2147483647 w 380"/>
                <a:gd name="T65" fmla="*/ 2147483647 h 361"/>
                <a:gd name="T66" fmla="*/ 2147483647 w 380"/>
                <a:gd name="T67" fmla="*/ 2147483647 h 361"/>
                <a:gd name="T68" fmla="*/ 2147483647 w 380"/>
                <a:gd name="T69" fmla="*/ 2147483647 h 361"/>
                <a:gd name="T70" fmla="*/ 2147483647 w 380"/>
                <a:gd name="T71" fmla="*/ 2147483647 h 361"/>
                <a:gd name="T72" fmla="*/ 2147483647 w 380"/>
                <a:gd name="T73" fmla="*/ 2147483647 h 361"/>
                <a:gd name="T74" fmla="*/ 2147483647 w 380"/>
                <a:gd name="T75" fmla="*/ 2147483647 h 361"/>
                <a:gd name="T76" fmla="*/ 2147483647 w 380"/>
                <a:gd name="T77" fmla="*/ 2147483647 h 361"/>
                <a:gd name="T78" fmla="*/ 2147483647 w 380"/>
                <a:gd name="T79" fmla="*/ 2147483647 h 361"/>
                <a:gd name="T80" fmla="*/ 2147483647 w 380"/>
                <a:gd name="T81" fmla="*/ 2147483647 h 361"/>
                <a:gd name="T82" fmla="*/ 2147483647 w 380"/>
                <a:gd name="T83" fmla="*/ 2147483647 h 361"/>
                <a:gd name="T84" fmla="*/ 0 w 380"/>
                <a:gd name="T85" fmla="*/ 0 h 361"/>
                <a:gd name="T86" fmla="*/ 2147483647 w 380"/>
                <a:gd name="T87" fmla="*/ 0 h 361"/>
                <a:gd name="T88" fmla="*/ 2147483647 w 380"/>
                <a:gd name="T89" fmla="*/ 2147483647 h 36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80" h="361">
                  <a:moveTo>
                    <a:pt x="380" y="84"/>
                  </a:moveTo>
                  <a:lnTo>
                    <a:pt x="380" y="84"/>
                  </a:lnTo>
                  <a:lnTo>
                    <a:pt x="378" y="83"/>
                  </a:lnTo>
                  <a:lnTo>
                    <a:pt x="370" y="80"/>
                  </a:lnTo>
                  <a:lnTo>
                    <a:pt x="355" y="76"/>
                  </a:lnTo>
                  <a:lnTo>
                    <a:pt x="347" y="75"/>
                  </a:lnTo>
                  <a:lnTo>
                    <a:pt x="338" y="75"/>
                  </a:lnTo>
                  <a:lnTo>
                    <a:pt x="164" y="75"/>
                  </a:lnTo>
                  <a:lnTo>
                    <a:pt x="164" y="161"/>
                  </a:lnTo>
                  <a:lnTo>
                    <a:pt x="303" y="161"/>
                  </a:lnTo>
                  <a:lnTo>
                    <a:pt x="322" y="161"/>
                  </a:lnTo>
                  <a:lnTo>
                    <a:pt x="336" y="158"/>
                  </a:lnTo>
                  <a:lnTo>
                    <a:pt x="350" y="155"/>
                  </a:lnTo>
                  <a:lnTo>
                    <a:pt x="350" y="240"/>
                  </a:lnTo>
                  <a:lnTo>
                    <a:pt x="346" y="239"/>
                  </a:lnTo>
                  <a:lnTo>
                    <a:pt x="336" y="237"/>
                  </a:lnTo>
                  <a:lnTo>
                    <a:pt x="322" y="234"/>
                  </a:lnTo>
                  <a:lnTo>
                    <a:pt x="303" y="233"/>
                  </a:lnTo>
                  <a:lnTo>
                    <a:pt x="164" y="233"/>
                  </a:lnTo>
                  <a:lnTo>
                    <a:pt x="164" y="321"/>
                  </a:lnTo>
                  <a:lnTo>
                    <a:pt x="164" y="331"/>
                  </a:lnTo>
                  <a:lnTo>
                    <a:pt x="165" y="338"/>
                  </a:lnTo>
                  <a:lnTo>
                    <a:pt x="169" y="351"/>
                  </a:lnTo>
                  <a:lnTo>
                    <a:pt x="172" y="358"/>
                  </a:lnTo>
                  <a:lnTo>
                    <a:pt x="173" y="361"/>
                  </a:lnTo>
                  <a:lnTo>
                    <a:pt x="0" y="361"/>
                  </a:lnTo>
                  <a:lnTo>
                    <a:pt x="1" y="358"/>
                  </a:lnTo>
                  <a:lnTo>
                    <a:pt x="4" y="351"/>
                  </a:lnTo>
                  <a:lnTo>
                    <a:pt x="8" y="338"/>
                  </a:lnTo>
                  <a:lnTo>
                    <a:pt x="9" y="331"/>
                  </a:lnTo>
                  <a:lnTo>
                    <a:pt x="10" y="321"/>
                  </a:lnTo>
                  <a:lnTo>
                    <a:pt x="10" y="40"/>
                  </a:lnTo>
                  <a:lnTo>
                    <a:pt x="9" y="31"/>
                  </a:lnTo>
                  <a:lnTo>
                    <a:pt x="8" y="23"/>
                  </a:lnTo>
                  <a:lnTo>
                    <a:pt x="7" y="15"/>
                  </a:lnTo>
                  <a:lnTo>
                    <a:pt x="4" y="9"/>
                  </a:lnTo>
                  <a:lnTo>
                    <a:pt x="1" y="2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pic>
        <p:nvPicPr>
          <p:cNvPr id="16" name="Picture 104" descr="C:\Users\Usuario\Desktop\CONFERENCIAS\Imagenes\uncuyo-ing.png">
            <a:extLst>
              <a:ext uri="{FF2B5EF4-FFF2-40B4-BE49-F238E27FC236}">
                <a16:creationId xmlns:a16="http://schemas.microsoft.com/office/drawing/2014/main" id="{3766E9F6-BE92-439D-88C4-C5A38C6252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135" y="96475"/>
            <a:ext cx="2224157" cy="43082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46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5" r:id="rId1"/>
    <p:sldLayoutId id="2147485366" r:id="rId2"/>
    <p:sldLayoutId id="2147485364" r:id="rId3"/>
  </p:sldLayoutIdLst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notesSlide" Target="../notesSlides/notesSlide12.xml"/><Relationship Id="rId7" Type="http://schemas.openxmlformats.org/officeDocument/2006/relationships/diagramColors" Target="../diagrams/colors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notesSlide" Target="../notesSlides/notesSlide14.xml"/><Relationship Id="rId7" Type="http://schemas.openxmlformats.org/officeDocument/2006/relationships/diagramColors" Target="../diagrams/colors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notesSlide" Target="../notesSlides/notesSlide15.xml"/><Relationship Id="rId7" Type="http://schemas.openxmlformats.org/officeDocument/2006/relationships/diagramColors" Target="../diagrams/colors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10" Type="http://schemas.openxmlformats.org/officeDocument/2006/relationships/image" Target="../media/image17.png"/><Relationship Id="rId4" Type="http://schemas.openxmlformats.org/officeDocument/2006/relationships/diagramData" Target="../diagrams/data13.xml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notesSlide" Target="../notesSlides/notesSlide16.xml"/><Relationship Id="rId7" Type="http://schemas.openxmlformats.org/officeDocument/2006/relationships/diagramColors" Target="../diagrams/colors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notesSlide" Target="../notesSlides/notesSlide17.xml"/><Relationship Id="rId7" Type="http://schemas.openxmlformats.org/officeDocument/2006/relationships/diagramColors" Target="../diagrams/colors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notesSlide" Target="../notesSlides/notesSlide18.xml"/><Relationship Id="rId7" Type="http://schemas.openxmlformats.org/officeDocument/2006/relationships/diagramColors" Target="../diagrams/colors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notesSlide" Target="../notesSlides/notesSlide19.xml"/><Relationship Id="rId7" Type="http://schemas.openxmlformats.org/officeDocument/2006/relationships/diagramColors" Target="../diagrams/colors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notesSlide" Target="../notesSlides/notesSlide21.xml"/><Relationship Id="rId7" Type="http://schemas.openxmlformats.org/officeDocument/2006/relationships/diagramColors" Target="../diagrams/colors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notesSlide" Target="../notesSlides/notesSlide22.xml"/><Relationship Id="rId7" Type="http://schemas.openxmlformats.org/officeDocument/2006/relationships/diagramColors" Target="../diagrams/colors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notesSlide" Target="../notesSlides/notesSlide23.xml"/><Relationship Id="rId7" Type="http://schemas.openxmlformats.org/officeDocument/2006/relationships/diagramColors" Target="../diagrams/colors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notesSlide" Target="../notesSlides/notesSlide25.xml"/><Relationship Id="rId7" Type="http://schemas.openxmlformats.org/officeDocument/2006/relationships/diagramColors" Target="../diagrams/colors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Relationship Id="rId9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notesSlide" Target="../notesSlides/notesSlide26.xml"/><Relationship Id="rId7" Type="http://schemas.openxmlformats.org/officeDocument/2006/relationships/diagramColors" Target="../diagrams/colors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notesSlide" Target="../notesSlides/notesSlide27.xml"/><Relationship Id="rId7" Type="http://schemas.openxmlformats.org/officeDocument/2006/relationships/diagramColors" Target="../diagrams/colors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Relationship Id="rId9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notesSlide" Target="../notesSlides/notesSlide28.xml"/><Relationship Id="rId7" Type="http://schemas.openxmlformats.org/officeDocument/2006/relationships/diagramColors" Target="../diagrams/colors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Relationship Id="rId9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notesSlide" Target="../notesSlides/notesSlide29.xml"/><Relationship Id="rId7" Type="http://schemas.openxmlformats.org/officeDocument/2006/relationships/diagramColors" Target="../diagrams/colors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notesSlide" Target="../notesSlides/notesSlide30.xml"/><Relationship Id="rId7" Type="http://schemas.openxmlformats.org/officeDocument/2006/relationships/diagramColors" Target="../diagrams/colors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Relationship Id="rId9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notesSlide" Target="../notesSlides/notesSlide31.xml"/><Relationship Id="rId7" Type="http://schemas.openxmlformats.org/officeDocument/2006/relationships/diagramColors" Target="../diagrams/colors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Relationship Id="rId9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notesSlide" Target="../notesSlides/notesSlide33.xml"/><Relationship Id="rId7" Type="http://schemas.openxmlformats.org/officeDocument/2006/relationships/diagramColors" Target="../diagrams/colors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6.svg"/><Relationship Id="rId5" Type="http://schemas.openxmlformats.org/officeDocument/2006/relationships/diagramLayout" Target="../diagrams/layout4.xml"/><Relationship Id="rId10" Type="http://schemas.openxmlformats.org/officeDocument/2006/relationships/image" Target="../media/image5.png"/><Relationship Id="rId4" Type="http://schemas.openxmlformats.org/officeDocument/2006/relationships/diagramData" Target="../diagrams/data4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6.svg"/><Relationship Id="rId5" Type="http://schemas.openxmlformats.org/officeDocument/2006/relationships/diagramLayout" Target="../diagrams/layout5.xml"/><Relationship Id="rId10" Type="http://schemas.openxmlformats.org/officeDocument/2006/relationships/image" Target="../media/image5.png"/><Relationship Id="rId4" Type="http://schemas.openxmlformats.org/officeDocument/2006/relationships/diagramData" Target="../diagrams/data5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image" Target="../media/image8.svg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6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6.svg"/><Relationship Id="rId5" Type="http://schemas.openxmlformats.org/officeDocument/2006/relationships/diagramLayout" Target="../diagrams/layout6.xml"/><Relationship Id="rId10" Type="http://schemas.openxmlformats.org/officeDocument/2006/relationships/image" Target="../media/image5.png"/><Relationship Id="rId4" Type="http://schemas.openxmlformats.org/officeDocument/2006/relationships/diagramData" Target="../diagrams/data6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image" Target="../media/image10.svg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7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6.svg"/><Relationship Id="rId5" Type="http://schemas.openxmlformats.org/officeDocument/2006/relationships/diagramLayout" Target="../diagrams/layout7.xml"/><Relationship Id="rId10" Type="http://schemas.openxmlformats.org/officeDocument/2006/relationships/image" Target="../media/image5.png"/><Relationship Id="rId4" Type="http://schemas.openxmlformats.org/officeDocument/2006/relationships/diagramData" Target="../diagrams/data7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openxmlformats.org/officeDocument/2006/relationships/image" Target="../media/image14.svg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8.xml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8.xml"/><Relationship Id="rId11" Type="http://schemas.openxmlformats.org/officeDocument/2006/relationships/image" Target="../media/image12.svg"/><Relationship Id="rId5" Type="http://schemas.openxmlformats.org/officeDocument/2006/relationships/diagramLayout" Target="../diagrams/layout8.xml"/><Relationship Id="rId1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diagramData" Target="../diagrams/data8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-1" y="3870090"/>
            <a:ext cx="9144001" cy="1271823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latin typeface="Barlow Semi Condensed" pitchFamily="2" charset="0"/>
            </a:endParaRPr>
          </a:p>
        </p:txBody>
      </p:sp>
      <p:sp>
        <p:nvSpPr>
          <p:cNvPr id="3" name="5 Marcador de texto"/>
          <p:cNvSpPr txBox="1">
            <a:spLocks/>
          </p:cNvSpPr>
          <p:nvPr/>
        </p:nvSpPr>
        <p:spPr>
          <a:xfrm>
            <a:off x="395288" y="3915435"/>
            <a:ext cx="8424000" cy="3693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A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Semi Condensed" pitchFamily="2" charset="0"/>
              </a:rPr>
              <a:t>Propuesta Capacitación Virtual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-1" y="3735415"/>
            <a:ext cx="9144001" cy="9001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Barlow Semi Condensed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12042CE-DB49-42C1-B994-3C6469D76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50" y="131763"/>
            <a:ext cx="47625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9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501">
        <p:fade/>
      </p:transition>
    </mc:Choice>
    <mc:Fallback xmlns="">
      <p:transition spd="med" advTm="14501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-1" y="3870090"/>
            <a:ext cx="9144001" cy="1271823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latin typeface="Barlow Semi Condensed" pitchFamily="2" charset="0"/>
            </a:endParaRPr>
          </a:p>
        </p:txBody>
      </p:sp>
      <p:sp>
        <p:nvSpPr>
          <p:cNvPr id="3" name="5 Marcador de texto"/>
          <p:cNvSpPr txBox="1">
            <a:spLocks/>
          </p:cNvSpPr>
          <p:nvPr/>
        </p:nvSpPr>
        <p:spPr>
          <a:xfrm>
            <a:off x="395288" y="3915435"/>
            <a:ext cx="8424000" cy="3693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A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Semi Condensed" pitchFamily="2" charset="0"/>
              </a:rPr>
              <a:t>Procedimiento en Cursos Virtuales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-1" y="3735415"/>
            <a:ext cx="9144001" cy="9001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Barlow Semi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7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501">
        <p:fade/>
      </p:transition>
    </mc:Choice>
    <mc:Fallback xmlns="">
      <p:transition spd="med" advTm="14501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5 Diagrama">
            <a:extLst>
              <a:ext uri="{FF2B5EF4-FFF2-40B4-BE49-F238E27FC236}">
                <a16:creationId xmlns:a16="http://schemas.microsoft.com/office/drawing/2014/main" id="{9B854B67-0032-45DF-B793-358DCC4A5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7899366"/>
              </p:ext>
            </p:extLst>
          </p:nvPr>
        </p:nvGraphicFramePr>
        <p:xfrm>
          <a:off x="3720" y="276495"/>
          <a:ext cx="7718630" cy="119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32 Rectángulo">
            <a:extLst>
              <a:ext uri="{FF2B5EF4-FFF2-40B4-BE49-F238E27FC236}">
                <a16:creationId xmlns:a16="http://schemas.microsoft.com/office/drawing/2014/main" id="{0643D1B6-1AE5-4BFC-ADAC-189C83D1D4A9}"/>
              </a:ext>
            </a:extLst>
          </p:cNvPr>
          <p:cNvSpPr/>
          <p:nvPr/>
        </p:nvSpPr>
        <p:spPr>
          <a:xfrm>
            <a:off x="864135" y="883142"/>
            <a:ext cx="8285476" cy="7200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F7E9C95-A670-4D2D-BAED-F8ED3BA09168}"/>
              </a:ext>
            </a:extLst>
          </p:cNvPr>
          <p:cNvSpPr/>
          <p:nvPr/>
        </p:nvSpPr>
        <p:spPr>
          <a:xfrm>
            <a:off x="7264591" y="1660233"/>
            <a:ext cx="1222843" cy="17666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CD39BE2-B875-44C3-93D7-B74820E5E87D}"/>
              </a:ext>
            </a:extLst>
          </p:cNvPr>
          <p:cNvSpPr/>
          <p:nvPr/>
        </p:nvSpPr>
        <p:spPr>
          <a:xfrm>
            <a:off x="6523632" y="1511353"/>
            <a:ext cx="740959" cy="133042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4750806-5D22-4F3C-BF75-75F3614442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9629459"/>
              </p:ext>
            </p:extLst>
          </p:nvPr>
        </p:nvGraphicFramePr>
        <p:xfrm>
          <a:off x="1331640" y="321500"/>
          <a:ext cx="6673912" cy="4545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4250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802">
        <p:fade/>
      </p:transition>
    </mc:Choice>
    <mc:Fallback xmlns="">
      <p:transition spd="med" advTm="35802">
        <p:fade/>
      </p:transition>
    </mc:Fallback>
  </mc:AlternateContent>
  <p:extLst>
    <p:ext uri="{E180D4A7-C9FB-4DFB-919C-405C955672EB}">
      <p14:showEvtLst xmlns:p14="http://schemas.microsoft.com/office/powerpoint/2010/main">
        <p14:playEvt time="12" objId="2"/>
        <p14:stopEvt time="33100" objId="2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5 Diagrama">
            <a:extLst>
              <a:ext uri="{FF2B5EF4-FFF2-40B4-BE49-F238E27FC236}">
                <a16:creationId xmlns:a16="http://schemas.microsoft.com/office/drawing/2014/main" id="{9B854B67-0032-45DF-B793-358DCC4A5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3017677"/>
              </p:ext>
            </p:extLst>
          </p:nvPr>
        </p:nvGraphicFramePr>
        <p:xfrm>
          <a:off x="3720" y="276495"/>
          <a:ext cx="7718630" cy="119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32 Rectángulo">
            <a:extLst>
              <a:ext uri="{FF2B5EF4-FFF2-40B4-BE49-F238E27FC236}">
                <a16:creationId xmlns:a16="http://schemas.microsoft.com/office/drawing/2014/main" id="{0643D1B6-1AE5-4BFC-ADAC-189C83D1D4A9}"/>
              </a:ext>
            </a:extLst>
          </p:cNvPr>
          <p:cNvSpPr/>
          <p:nvPr/>
        </p:nvSpPr>
        <p:spPr>
          <a:xfrm>
            <a:off x="864135" y="883142"/>
            <a:ext cx="8285476" cy="7200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F7E9C95-A670-4D2D-BAED-F8ED3BA09168}"/>
              </a:ext>
            </a:extLst>
          </p:cNvPr>
          <p:cNvSpPr/>
          <p:nvPr/>
        </p:nvSpPr>
        <p:spPr>
          <a:xfrm>
            <a:off x="7264591" y="1660233"/>
            <a:ext cx="1222843" cy="17666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5" name="Marcador de texto 1">
            <a:extLst>
              <a:ext uri="{FF2B5EF4-FFF2-40B4-BE49-F238E27FC236}">
                <a16:creationId xmlns:a16="http://schemas.microsoft.com/office/drawing/2014/main" id="{4FED3CB8-8714-4454-8F97-C5156E0794B8}"/>
              </a:ext>
            </a:extLst>
          </p:cNvPr>
          <p:cNvSpPr txBox="1">
            <a:spLocks/>
          </p:cNvSpPr>
          <p:nvPr/>
        </p:nvSpPr>
        <p:spPr>
          <a:xfrm>
            <a:off x="321614" y="1221600"/>
            <a:ext cx="8525861" cy="34653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tIns="36000" bIns="36000" numCol="2" spcCol="180000" rtlCol="0">
            <a:noAutofit/>
          </a:bodyPr>
          <a:lstStyle>
            <a:defPPr>
              <a:defRPr lang="en-US"/>
            </a:defPPr>
            <a:lvl1pPr marL="285750" indent="-285750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Titillium Web" pitchFamily="2" charset="0"/>
              <a:buChar char="»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itchFamily="2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s-AR" sz="1400" b="1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Usuario: </a:t>
            </a:r>
            <a:r>
              <a:rPr lang="es-AR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persona que podrá gestionar la totalidad del sistema, en categorías por permisos. Podrá realizar ABM </a:t>
            </a:r>
            <a:r>
              <a:rPr lang="en-U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(</a:t>
            </a:r>
            <a:r>
              <a:rPr lang="en-US" sz="1400" dirty="0" err="1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Altas</a:t>
            </a:r>
            <a:r>
              <a:rPr lang="en-U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Bajas</a:t>
            </a:r>
            <a:r>
              <a:rPr lang="en-U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 y </a:t>
            </a:r>
            <a:r>
              <a:rPr lang="en-US" sz="1400" dirty="0" err="1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Modificaciones</a:t>
            </a:r>
            <a:r>
              <a:rPr lang="en-U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) </a:t>
            </a:r>
            <a:r>
              <a:rPr lang="en-US" sz="1400" dirty="0" err="1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sobre</a:t>
            </a:r>
            <a:r>
              <a:rPr lang="en-U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 las </a:t>
            </a:r>
            <a:r>
              <a:rPr lang="en-US" sz="1400" dirty="0" err="1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siguientes</a:t>
            </a:r>
            <a:r>
              <a:rPr lang="en-U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tablas</a:t>
            </a:r>
            <a:r>
              <a:rPr lang="en-U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como</a:t>
            </a:r>
            <a:r>
              <a:rPr lang="en-U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Usuarios</a:t>
            </a:r>
            <a:r>
              <a:rPr lang="en-U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Empresas</a:t>
            </a:r>
            <a:r>
              <a:rPr lang="en-U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Responsables</a:t>
            </a:r>
            <a:r>
              <a:rPr lang="en-U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 por </a:t>
            </a:r>
            <a:r>
              <a:rPr lang="en-US" sz="1400" dirty="0" err="1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empresa</a:t>
            </a:r>
            <a:r>
              <a:rPr lang="en-U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 y </a:t>
            </a:r>
            <a:r>
              <a:rPr lang="en-US" sz="1400" dirty="0" err="1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Cursos</a:t>
            </a:r>
            <a:endParaRPr lang="en-US" sz="1400" dirty="0">
              <a:solidFill>
                <a:srgbClr val="002060"/>
              </a:solidFill>
              <a:effectLst/>
              <a:latin typeface="Barlow Semi Condensed" panose="00000506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US" sz="1400" b="1" dirty="0" err="1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Empresas</a:t>
            </a:r>
            <a:r>
              <a:rPr lang="en-US" sz="1400" b="1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:</a:t>
            </a:r>
            <a:r>
              <a:rPr lang="en-U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 YPF ser</a:t>
            </a: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á la empresa por defecto, pero podremos crear otras empresas (subcontratistas) a quienes autorizaremos a realizar los cursos virtuales.</a:t>
            </a:r>
          </a:p>
          <a:p>
            <a:pPr>
              <a:spcAft>
                <a:spcPts val="600"/>
              </a:spcAft>
            </a:pPr>
            <a:r>
              <a:rPr lang="es-ES" sz="1400" b="1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Responsables:</a:t>
            </a: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 dentro de cada empresa existirán responsables quien podrán dar de alta las ¨Habilitaciones de cursos”. Esto lo podrá realizar en sus totalidad el responsable de YPF, pero además podremos descentralizar la carga de Habilitaciones en los responsables de cada empresa (Seguridad e Higiene o RRHH)</a:t>
            </a:r>
          </a:p>
          <a:p>
            <a:pPr>
              <a:spcAft>
                <a:spcPts val="600"/>
              </a:spcAft>
            </a:pPr>
            <a:r>
              <a:rPr lang="es-ES" sz="1400" b="1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Cursos:</a:t>
            </a: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 contenido a capacitar con formatos de diapositivas, incluyendo videos, audios, </a:t>
            </a:r>
            <a:r>
              <a:rPr lang="es-ES" sz="1400" dirty="0" err="1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aclararaciones</a:t>
            </a: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 textuales, explicaciones de tutores, </a:t>
            </a:r>
            <a:r>
              <a:rPr lang="es-ES" sz="1400" dirty="0" err="1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checkpoint</a:t>
            </a: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 de preguntas para afirmar conocimientos y examen final.</a:t>
            </a:r>
          </a:p>
          <a:p>
            <a:pPr>
              <a:spcAft>
                <a:spcPts val="600"/>
              </a:spcAft>
            </a:pPr>
            <a:r>
              <a:rPr lang="es-ES" sz="1400" b="1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Habilitación de cursos: </a:t>
            </a: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documento estilo planilla en el cual se determina la ventana de tiempo del curso, participantes (por empresa y quien es su responsable). Similar a Planilla de asistencia en forma presencial.</a:t>
            </a:r>
          </a:p>
          <a:p>
            <a:pPr>
              <a:spcAft>
                <a:spcPts val="600"/>
              </a:spcAft>
            </a:pPr>
            <a:r>
              <a:rPr lang="es-ES" sz="1400" b="1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Classroom: </a:t>
            </a: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lugar donde cada participantes que esté habilitado a través de su CUIL a realizar un curso podrá acceder a los cursos pendientes de tomar, y además podrá tener la bitácora de sus capacitaciones.</a:t>
            </a:r>
          </a:p>
          <a:p>
            <a:pPr>
              <a:spcAft>
                <a:spcPts val="600"/>
              </a:spcAft>
            </a:pPr>
            <a:r>
              <a:rPr lang="es-ES" sz="1400" b="1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Reportes:</a:t>
            </a: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 listados de informes por participante, por cursos o por habilitación.</a:t>
            </a:r>
            <a:endParaRPr lang="es-ES" sz="1400" b="1" dirty="0">
              <a:solidFill>
                <a:srgbClr val="002060"/>
              </a:solidFill>
              <a:effectLst/>
              <a:latin typeface="Barlow Semi Condensed" panose="00000506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143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802">
        <p:fade/>
      </p:transition>
    </mc:Choice>
    <mc:Fallback xmlns="">
      <p:transition spd="med" advTm="35802">
        <p:fade/>
      </p:transition>
    </mc:Fallback>
  </mc:AlternateContent>
  <p:extLst>
    <p:ext uri="{E180D4A7-C9FB-4DFB-919C-405C955672EB}">
      <p14:showEvtLst xmlns:p14="http://schemas.microsoft.com/office/powerpoint/2010/main">
        <p14:playEvt time="12" objId="2"/>
        <p14:stopEvt time="33100" objId="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-1" y="3870090"/>
            <a:ext cx="9144001" cy="1271823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latin typeface="Barlow Semi Condensed" pitchFamily="2" charset="0"/>
            </a:endParaRPr>
          </a:p>
        </p:txBody>
      </p:sp>
      <p:sp>
        <p:nvSpPr>
          <p:cNvPr id="3" name="5 Marcador de texto"/>
          <p:cNvSpPr txBox="1">
            <a:spLocks/>
          </p:cNvSpPr>
          <p:nvPr/>
        </p:nvSpPr>
        <p:spPr>
          <a:xfrm>
            <a:off x="395288" y="3915435"/>
            <a:ext cx="8424000" cy="3693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A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Semi Condensed" pitchFamily="2" charset="0"/>
              </a:rPr>
              <a:t>Gesti</a:t>
            </a:r>
            <a:r>
              <a:rPr lang="es-E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Semi Condensed" pitchFamily="2" charset="0"/>
              </a:rPr>
              <a:t>ón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Semi Condensed" pitchFamily="2" charset="0"/>
              </a:rPr>
              <a:t> de Habilitaciones</a:t>
            </a:r>
            <a:endParaRPr lang="es-A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 Semi Condensed" pitchFamily="2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-1" y="3735415"/>
            <a:ext cx="9144001" cy="9001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Barlow Semi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2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501">
        <p:fade/>
      </p:transition>
    </mc:Choice>
    <mc:Fallback xmlns="">
      <p:transition spd="med" advTm="14501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5 Diagrama">
            <a:extLst>
              <a:ext uri="{FF2B5EF4-FFF2-40B4-BE49-F238E27FC236}">
                <a16:creationId xmlns:a16="http://schemas.microsoft.com/office/drawing/2014/main" id="{9B854B67-0032-45DF-B793-358DCC4A5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3337615"/>
              </p:ext>
            </p:extLst>
          </p:nvPr>
        </p:nvGraphicFramePr>
        <p:xfrm>
          <a:off x="3720" y="276495"/>
          <a:ext cx="7718630" cy="119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32 Rectángulo">
            <a:extLst>
              <a:ext uri="{FF2B5EF4-FFF2-40B4-BE49-F238E27FC236}">
                <a16:creationId xmlns:a16="http://schemas.microsoft.com/office/drawing/2014/main" id="{0643D1B6-1AE5-4BFC-ADAC-189C83D1D4A9}"/>
              </a:ext>
            </a:extLst>
          </p:cNvPr>
          <p:cNvSpPr/>
          <p:nvPr/>
        </p:nvSpPr>
        <p:spPr>
          <a:xfrm>
            <a:off x="864135" y="883142"/>
            <a:ext cx="8285476" cy="7200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F7E9C95-A670-4D2D-BAED-F8ED3BA09168}"/>
              </a:ext>
            </a:extLst>
          </p:cNvPr>
          <p:cNvSpPr/>
          <p:nvPr/>
        </p:nvSpPr>
        <p:spPr>
          <a:xfrm>
            <a:off x="7264591" y="1660233"/>
            <a:ext cx="1222843" cy="17666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8D0F4FE-90FA-417D-9A0A-2E12080080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6945" y="1221600"/>
            <a:ext cx="4525763" cy="3275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2E1E6608-8156-40C7-B190-A6FCF2E02B43}"/>
              </a:ext>
            </a:extLst>
          </p:cNvPr>
          <p:cNvSpPr txBox="1">
            <a:spLocks/>
          </p:cNvSpPr>
          <p:nvPr/>
        </p:nvSpPr>
        <p:spPr>
          <a:xfrm>
            <a:off x="321615" y="1221600"/>
            <a:ext cx="3440296" cy="34653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tIns="36000" bIns="36000" numCol="1" spcCol="180000" rtlCol="0">
            <a:noAutofit/>
          </a:bodyPr>
          <a:lstStyle>
            <a:defPPr>
              <a:defRPr lang="en-US"/>
            </a:defPPr>
            <a:lvl1pPr marL="285750" indent="-285750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Titillium Web" pitchFamily="2" charset="0"/>
              <a:buChar char="»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itchFamily="2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Los participantes se pueden cargar manualmente de a uno, pero siempre agrupado por Empresa y su Responsable.</a:t>
            </a:r>
          </a:p>
          <a:p>
            <a:pPr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En caso de que sean muchos y deseen importar en formato CSV, el cual se puede armar una lista en Excel en el cual el formato será en la Columna A el CUIL, y en la B el Apellido y Nombre de cada participante. Luego exportar a CSV. De esta manera primero se selecciona siempre la Empresa y Responsable y luego se importa lista de forma masiva.</a:t>
            </a:r>
          </a:p>
          <a:p>
            <a:pPr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En una misma Habilitación de Curso puede tener participantes de distintas Empresas con distintos Responsables.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678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802">
        <p:fade/>
      </p:transition>
    </mc:Choice>
    <mc:Fallback xmlns="">
      <p:transition spd="med" advTm="35802">
        <p:fade/>
      </p:transition>
    </mc:Fallback>
  </mc:AlternateContent>
  <p:extLst>
    <p:ext uri="{E180D4A7-C9FB-4DFB-919C-405C955672EB}">
      <p14:showEvtLst xmlns:p14="http://schemas.microsoft.com/office/powerpoint/2010/main">
        <p14:playEvt time="12" objId="2"/>
        <p14:stopEvt time="33100" objId="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5 Diagrama">
            <a:extLst>
              <a:ext uri="{FF2B5EF4-FFF2-40B4-BE49-F238E27FC236}">
                <a16:creationId xmlns:a16="http://schemas.microsoft.com/office/drawing/2014/main" id="{9B854B67-0032-45DF-B793-358DCC4A5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244178"/>
              </p:ext>
            </p:extLst>
          </p:nvPr>
        </p:nvGraphicFramePr>
        <p:xfrm>
          <a:off x="3720" y="276495"/>
          <a:ext cx="7718630" cy="119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32 Rectángulo">
            <a:extLst>
              <a:ext uri="{FF2B5EF4-FFF2-40B4-BE49-F238E27FC236}">
                <a16:creationId xmlns:a16="http://schemas.microsoft.com/office/drawing/2014/main" id="{0643D1B6-1AE5-4BFC-ADAC-189C83D1D4A9}"/>
              </a:ext>
            </a:extLst>
          </p:cNvPr>
          <p:cNvSpPr/>
          <p:nvPr/>
        </p:nvSpPr>
        <p:spPr>
          <a:xfrm>
            <a:off x="864135" y="883142"/>
            <a:ext cx="8285476" cy="7200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F7E9C95-A670-4D2D-BAED-F8ED3BA09168}"/>
              </a:ext>
            </a:extLst>
          </p:cNvPr>
          <p:cNvSpPr/>
          <p:nvPr/>
        </p:nvSpPr>
        <p:spPr>
          <a:xfrm>
            <a:off x="7264591" y="1660233"/>
            <a:ext cx="1222843" cy="17666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0F37B4-28E6-48DA-A06E-DA7E24D3E7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2020" y="1116987"/>
            <a:ext cx="3808117" cy="3143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638D655-CDE9-4785-8531-DF56F14E43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2160" y="2543539"/>
            <a:ext cx="2809575" cy="1997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Marcador de texto 1">
            <a:extLst>
              <a:ext uri="{FF2B5EF4-FFF2-40B4-BE49-F238E27FC236}">
                <a16:creationId xmlns:a16="http://schemas.microsoft.com/office/drawing/2014/main" id="{836AD08F-D3CF-4B84-8A28-1EE9A34419F9}"/>
              </a:ext>
            </a:extLst>
          </p:cNvPr>
          <p:cNvSpPr txBox="1">
            <a:spLocks/>
          </p:cNvSpPr>
          <p:nvPr/>
        </p:nvSpPr>
        <p:spPr>
          <a:xfrm>
            <a:off x="349343" y="1211962"/>
            <a:ext cx="3440296" cy="34653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tIns="36000" bIns="36000" numCol="1" spcCol="180000" rtlCol="0">
            <a:noAutofit/>
          </a:bodyPr>
          <a:lstStyle>
            <a:defPPr>
              <a:defRPr lang="en-US"/>
            </a:defPPr>
            <a:lvl1pPr marL="285750" indent="-285750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Titillium Web" pitchFamily="2" charset="0"/>
              <a:buChar char="»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itchFamily="2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Basta con generar una lista con CUIL y PARTICIPANTES en un Excel, y exportarlo en formato de texto plano .CSV </a:t>
            </a:r>
          </a:p>
          <a:p>
            <a:pPr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Las empresas contratistas pueden enviar por correos a sus participantes y en pocos pasos se puede cargar la “Habilitación de cursos” de manera grupal y ordenada.</a:t>
            </a:r>
          </a:p>
          <a:p>
            <a:pPr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Posteriormente se puede monitorear en tiempo real la evoluciones de los cursos por participantes.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171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802">
        <p:fade/>
      </p:transition>
    </mc:Choice>
    <mc:Fallback xmlns="">
      <p:transition spd="med" advTm="35802">
        <p:fade/>
      </p:transition>
    </mc:Fallback>
  </mc:AlternateContent>
  <p:extLst>
    <p:ext uri="{E180D4A7-C9FB-4DFB-919C-405C955672EB}">
      <p14:showEvtLst xmlns:p14="http://schemas.microsoft.com/office/powerpoint/2010/main">
        <p14:playEvt time="12" objId="2"/>
        <p14:stopEvt time="33100" objId="2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5 Diagrama">
            <a:extLst>
              <a:ext uri="{FF2B5EF4-FFF2-40B4-BE49-F238E27FC236}">
                <a16:creationId xmlns:a16="http://schemas.microsoft.com/office/drawing/2014/main" id="{9B854B67-0032-45DF-B793-358DCC4A5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0223217"/>
              </p:ext>
            </p:extLst>
          </p:nvPr>
        </p:nvGraphicFramePr>
        <p:xfrm>
          <a:off x="3720" y="276495"/>
          <a:ext cx="7718630" cy="119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32 Rectángulo">
            <a:extLst>
              <a:ext uri="{FF2B5EF4-FFF2-40B4-BE49-F238E27FC236}">
                <a16:creationId xmlns:a16="http://schemas.microsoft.com/office/drawing/2014/main" id="{0643D1B6-1AE5-4BFC-ADAC-189C83D1D4A9}"/>
              </a:ext>
            </a:extLst>
          </p:cNvPr>
          <p:cNvSpPr/>
          <p:nvPr/>
        </p:nvSpPr>
        <p:spPr>
          <a:xfrm>
            <a:off x="864135" y="883142"/>
            <a:ext cx="8285476" cy="7200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F7E9C95-A670-4D2D-BAED-F8ED3BA09168}"/>
              </a:ext>
            </a:extLst>
          </p:cNvPr>
          <p:cNvSpPr/>
          <p:nvPr/>
        </p:nvSpPr>
        <p:spPr>
          <a:xfrm>
            <a:off x="7264591" y="1660233"/>
            <a:ext cx="1222843" cy="17666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2E1E6608-8156-40C7-B190-A6FCF2E02B43}"/>
              </a:ext>
            </a:extLst>
          </p:cNvPr>
          <p:cNvSpPr txBox="1">
            <a:spLocks/>
          </p:cNvSpPr>
          <p:nvPr/>
        </p:nvSpPr>
        <p:spPr>
          <a:xfrm>
            <a:off x="321615" y="1221600"/>
            <a:ext cx="3440296" cy="34653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tIns="36000" bIns="36000" numCol="1" spcCol="180000" rtlCol="0">
            <a:noAutofit/>
          </a:bodyPr>
          <a:lstStyle>
            <a:defPPr>
              <a:defRPr lang="en-US"/>
            </a:defPPr>
            <a:lvl1pPr marL="285750" indent="-285750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Titillium Web" pitchFamily="2" charset="0"/>
              <a:buChar char="»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itchFamily="2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Se seleccionarán los Cursos que deberán tomar los participantes.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D8FFBB2-A148-43EB-A986-7119C34A45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1960" y="1221600"/>
            <a:ext cx="4537191" cy="3248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487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802">
        <p:fade/>
      </p:transition>
    </mc:Choice>
    <mc:Fallback xmlns="">
      <p:transition spd="med" advTm="35802">
        <p:fade/>
      </p:transition>
    </mc:Fallback>
  </mc:AlternateContent>
  <p:extLst>
    <p:ext uri="{E180D4A7-C9FB-4DFB-919C-405C955672EB}">
      <p14:showEvtLst xmlns:p14="http://schemas.microsoft.com/office/powerpoint/2010/main">
        <p14:playEvt time="12" objId="2"/>
        <p14:stopEvt time="33100" objId="2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5 Diagrama">
            <a:extLst>
              <a:ext uri="{FF2B5EF4-FFF2-40B4-BE49-F238E27FC236}">
                <a16:creationId xmlns:a16="http://schemas.microsoft.com/office/drawing/2014/main" id="{9B854B67-0032-45DF-B793-358DCC4A5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8962741"/>
              </p:ext>
            </p:extLst>
          </p:nvPr>
        </p:nvGraphicFramePr>
        <p:xfrm>
          <a:off x="3720" y="276495"/>
          <a:ext cx="7718630" cy="119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32 Rectángulo">
            <a:extLst>
              <a:ext uri="{FF2B5EF4-FFF2-40B4-BE49-F238E27FC236}">
                <a16:creationId xmlns:a16="http://schemas.microsoft.com/office/drawing/2014/main" id="{0643D1B6-1AE5-4BFC-ADAC-189C83D1D4A9}"/>
              </a:ext>
            </a:extLst>
          </p:cNvPr>
          <p:cNvSpPr/>
          <p:nvPr/>
        </p:nvSpPr>
        <p:spPr>
          <a:xfrm>
            <a:off x="864135" y="883142"/>
            <a:ext cx="8285476" cy="7200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F7E9C95-A670-4D2D-BAED-F8ED3BA09168}"/>
              </a:ext>
            </a:extLst>
          </p:cNvPr>
          <p:cNvSpPr/>
          <p:nvPr/>
        </p:nvSpPr>
        <p:spPr>
          <a:xfrm>
            <a:off x="7264591" y="1660233"/>
            <a:ext cx="1222843" cy="17666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2E1E6608-8156-40C7-B190-A6FCF2E02B43}"/>
              </a:ext>
            </a:extLst>
          </p:cNvPr>
          <p:cNvSpPr txBox="1">
            <a:spLocks/>
          </p:cNvSpPr>
          <p:nvPr/>
        </p:nvSpPr>
        <p:spPr>
          <a:xfrm>
            <a:off x="321615" y="1221600"/>
            <a:ext cx="3440296" cy="34653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tIns="36000" bIns="36000" numCol="1" spcCol="180000" rtlCol="0">
            <a:noAutofit/>
          </a:bodyPr>
          <a:lstStyle>
            <a:defPPr>
              <a:defRPr lang="en-US"/>
            </a:defPPr>
            <a:lvl1pPr marL="285750" indent="-285750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Titillium Web" pitchFamily="2" charset="0"/>
              <a:buChar char="»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itchFamily="2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Luego, se seleccionará la fecha rango, es decir desde y hasta cuando tiene autorizado la lista de participantes tomar los cursos seleccionados.</a:t>
            </a:r>
          </a:p>
          <a:p>
            <a:pPr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El objetivo de esto es que sea el fiel reflejo de los cursos presenciales y para que tomen el compromiso de acomodar sus actividades.</a:t>
            </a:r>
          </a:p>
          <a:p>
            <a:pPr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Posterior al plazo, aparecerá en la lista como “ausente”.</a:t>
            </a:r>
          </a:p>
          <a:p>
            <a:pPr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Por defecto, los cursos se habilitarán en tramos de 5 días desde el próximo lunes de la semana hasta el viernes.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2BF1CC-DA14-4BBB-A46F-AFD22DC220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2010" y="1401620"/>
            <a:ext cx="3984029" cy="28628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885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802">
        <p:fade/>
      </p:transition>
    </mc:Choice>
    <mc:Fallback xmlns="">
      <p:transition spd="med" advTm="35802">
        <p:fade/>
      </p:transition>
    </mc:Fallback>
  </mc:AlternateContent>
  <p:extLst>
    <p:ext uri="{E180D4A7-C9FB-4DFB-919C-405C955672EB}">
      <p14:showEvtLst xmlns:p14="http://schemas.microsoft.com/office/powerpoint/2010/main">
        <p14:playEvt time="12" objId="2"/>
        <p14:stopEvt time="33100" objId="2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5 Diagrama">
            <a:extLst>
              <a:ext uri="{FF2B5EF4-FFF2-40B4-BE49-F238E27FC236}">
                <a16:creationId xmlns:a16="http://schemas.microsoft.com/office/drawing/2014/main" id="{9B854B67-0032-45DF-B793-358DCC4A5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3637437"/>
              </p:ext>
            </p:extLst>
          </p:nvPr>
        </p:nvGraphicFramePr>
        <p:xfrm>
          <a:off x="3720" y="276495"/>
          <a:ext cx="7718630" cy="119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32 Rectángulo">
            <a:extLst>
              <a:ext uri="{FF2B5EF4-FFF2-40B4-BE49-F238E27FC236}">
                <a16:creationId xmlns:a16="http://schemas.microsoft.com/office/drawing/2014/main" id="{0643D1B6-1AE5-4BFC-ADAC-189C83D1D4A9}"/>
              </a:ext>
            </a:extLst>
          </p:cNvPr>
          <p:cNvSpPr/>
          <p:nvPr/>
        </p:nvSpPr>
        <p:spPr>
          <a:xfrm>
            <a:off x="864135" y="883142"/>
            <a:ext cx="8285476" cy="7200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F7E9C95-A670-4D2D-BAED-F8ED3BA09168}"/>
              </a:ext>
            </a:extLst>
          </p:cNvPr>
          <p:cNvSpPr/>
          <p:nvPr/>
        </p:nvSpPr>
        <p:spPr>
          <a:xfrm>
            <a:off x="7264591" y="1660233"/>
            <a:ext cx="1222843" cy="17666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2E1E6608-8156-40C7-B190-A6FCF2E02B43}"/>
              </a:ext>
            </a:extLst>
          </p:cNvPr>
          <p:cNvSpPr txBox="1">
            <a:spLocks/>
          </p:cNvSpPr>
          <p:nvPr/>
        </p:nvSpPr>
        <p:spPr>
          <a:xfrm>
            <a:off x="321615" y="1221600"/>
            <a:ext cx="3440296" cy="34653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tIns="36000" bIns="36000" numCol="1" spcCol="180000" rtlCol="0">
            <a:noAutofit/>
          </a:bodyPr>
          <a:lstStyle>
            <a:defPPr>
              <a:defRPr lang="en-US"/>
            </a:defPPr>
            <a:lvl1pPr marL="285750" indent="-285750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Titillium Web" pitchFamily="2" charset="0"/>
              <a:buChar char="»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itchFamily="2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Aquí se seleccionará el Capacitor asignado para en el proceso de Habilitación.</a:t>
            </a:r>
          </a:p>
          <a:p>
            <a:pPr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En esta primer etapa sólo está disponible el de “Campus Virtual”</a:t>
            </a:r>
          </a:p>
          <a:p>
            <a:pPr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En un futuro se podrá cargar las Habilitaciones de cursos asignando a Capacitores de cursos tradicionales o presenciales y así tener centralizado el manejo de cursos en un mismo lugar.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8EC24CE-F4C8-4FCF-9343-7F65B88762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6975" y="1311610"/>
            <a:ext cx="4288171" cy="3068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477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802">
        <p:fade/>
      </p:transition>
    </mc:Choice>
    <mc:Fallback xmlns="">
      <p:transition spd="med" advTm="35802">
        <p:fade/>
      </p:transition>
    </mc:Fallback>
  </mc:AlternateContent>
  <p:extLst>
    <p:ext uri="{E180D4A7-C9FB-4DFB-919C-405C955672EB}">
      <p14:showEvtLst xmlns:p14="http://schemas.microsoft.com/office/powerpoint/2010/main">
        <p14:playEvt time="12" objId="2"/>
        <p14:stopEvt time="33100" objId="2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5 Diagrama">
            <a:extLst>
              <a:ext uri="{FF2B5EF4-FFF2-40B4-BE49-F238E27FC236}">
                <a16:creationId xmlns:a16="http://schemas.microsoft.com/office/drawing/2014/main" id="{9B854B67-0032-45DF-B793-358DCC4A5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7207856"/>
              </p:ext>
            </p:extLst>
          </p:nvPr>
        </p:nvGraphicFramePr>
        <p:xfrm>
          <a:off x="3720" y="276495"/>
          <a:ext cx="7718630" cy="119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32 Rectángulo">
            <a:extLst>
              <a:ext uri="{FF2B5EF4-FFF2-40B4-BE49-F238E27FC236}">
                <a16:creationId xmlns:a16="http://schemas.microsoft.com/office/drawing/2014/main" id="{0643D1B6-1AE5-4BFC-ADAC-189C83D1D4A9}"/>
              </a:ext>
            </a:extLst>
          </p:cNvPr>
          <p:cNvSpPr/>
          <p:nvPr/>
        </p:nvSpPr>
        <p:spPr>
          <a:xfrm>
            <a:off x="864135" y="883142"/>
            <a:ext cx="8285476" cy="7200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F7E9C95-A670-4D2D-BAED-F8ED3BA09168}"/>
              </a:ext>
            </a:extLst>
          </p:cNvPr>
          <p:cNvSpPr/>
          <p:nvPr/>
        </p:nvSpPr>
        <p:spPr>
          <a:xfrm>
            <a:off x="7264591" y="1660233"/>
            <a:ext cx="1222843" cy="17666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2E1E6608-8156-40C7-B190-A6FCF2E02B43}"/>
              </a:ext>
            </a:extLst>
          </p:cNvPr>
          <p:cNvSpPr txBox="1">
            <a:spLocks/>
          </p:cNvSpPr>
          <p:nvPr/>
        </p:nvSpPr>
        <p:spPr>
          <a:xfrm>
            <a:off x="349343" y="1211962"/>
            <a:ext cx="3440296" cy="34653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tIns="36000" bIns="36000" numCol="1" spcCol="180000" rtlCol="0">
            <a:noAutofit/>
          </a:bodyPr>
          <a:lstStyle>
            <a:defPPr>
              <a:defRPr lang="en-US"/>
            </a:defPPr>
            <a:lvl1pPr marL="285750" indent="-285750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Titillium Web" pitchFamily="2" charset="0"/>
              <a:buChar char="»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itchFamily="2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Por último, se revisarán el permiso de Habilitación de Cursos, el cual estará identificado con un único numero correlativo y todos los datos.</a:t>
            </a:r>
          </a:p>
          <a:p>
            <a:pPr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Se podrá imprimir para archivar.</a:t>
            </a:r>
          </a:p>
          <a:p>
            <a:pPr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Se podrá guardar en PDF para enviar por correos.</a:t>
            </a:r>
          </a:p>
          <a:p>
            <a:pPr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Y el impreso tendrá un Código QR, el cual podrá el Responsable cada tanto escanearlo y en el mismo celular le dará el reporte de estado actual, cantidad de concurrencia y puntuación promedio. Sin la necesidad de estar frente a una PC.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CF7ACB2-69F5-4332-B045-89ACB0941A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6955" y="1221600"/>
            <a:ext cx="4496684" cy="32432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823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802">
        <p:fade/>
      </p:transition>
    </mc:Choice>
    <mc:Fallback xmlns="">
      <p:transition spd="med" advTm="35802">
        <p:fade/>
      </p:transition>
    </mc:Fallback>
  </mc:AlternateContent>
  <p:extLst>
    <p:ext uri="{E180D4A7-C9FB-4DFB-919C-405C955672EB}">
      <p14:showEvtLst xmlns:p14="http://schemas.microsoft.com/office/powerpoint/2010/main">
        <p14:playEvt time="12" objId="2"/>
        <p14:stopEvt time="3310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"/>
          <p:cNvSpPr txBox="1">
            <a:spLocks/>
          </p:cNvSpPr>
          <p:nvPr/>
        </p:nvSpPr>
        <p:spPr>
          <a:xfrm>
            <a:off x="604561" y="1311610"/>
            <a:ext cx="7297809" cy="294874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tIns="36000" bIns="36000" numCol="1" spcCol="180000" rtlCol="0">
            <a:noAutofit/>
          </a:bodyPr>
          <a:lstStyle>
            <a:defPPr>
              <a:defRPr lang="en-US"/>
            </a:defPPr>
            <a:lvl1pPr marL="285750" indent="-285750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Titillium Web" pitchFamily="2" charset="0"/>
              <a:buChar char="»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itchFamily="2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s-AR" sz="1600" b="1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Tener alternativas de capacitación frente al aislamiento preventivo obligatorio.</a:t>
            </a:r>
          </a:p>
          <a:p>
            <a:pPr>
              <a:spcAft>
                <a:spcPts val="600"/>
              </a:spcAft>
            </a:pPr>
            <a:r>
              <a:rPr lang="es-AR" sz="1600" b="1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Equiparar el contenido de los cursos presenciales con los virtuales.</a:t>
            </a:r>
          </a:p>
          <a:p>
            <a:pPr>
              <a:spcAft>
                <a:spcPts val="600"/>
              </a:spcAft>
            </a:pPr>
            <a:r>
              <a:rPr lang="es-AR" sz="1600" b="1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Determinar puntos de control para captar la atención del capacitado.</a:t>
            </a:r>
          </a:p>
          <a:p>
            <a:pPr>
              <a:spcAft>
                <a:spcPts val="600"/>
              </a:spcAft>
            </a:pPr>
            <a:r>
              <a:rPr lang="es-AR" sz="1600" b="1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Determinar el grado de conocimiento con un examen final múltiple choice.</a:t>
            </a:r>
          </a:p>
        </p:txBody>
      </p:sp>
      <p:graphicFrame>
        <p:nvGraphicFramePr>
          <p:cNvPr id="23" name="5 Diagrama">
            <a:extLst>
              <a:ext uri="{FF2B5EF4-FFF2-40B4-BE49-F238E27FC236}">
                <a16:creationId xmlns:a16="http://schemas.microsoft.com/office/drawing/2014/main" id="{9B854B67-0032-45DF-B793-358DCC4A5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707424"/>
              </p:ext>
            </p:extLst>
          </p:nvPr>
        </p:nvGraphicFramePr>
        <p:xfrm>
          <a:off x="3720" y="276495"/>
          <a:ext cx="7718630" cy="119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32 Rectángulo">
            <a:extLst>
              <a:ext uri="{FF2B5EF4-FFF2-40B4-BE49-F238E27FC236}">
                <a16:creationId xmlns:a16="http://schemas.microsoft.com/office/drawing/2014/main" id="{0643D1B6-1AE5-4BFC-ADAC-189C83D1D4A9}"/>
              </a:ext>
            </a:extLst>
          </p:cNvPr>
          <p:cNvSpPr/>
          <p:nvPr/>
        </p:nvSpPr>
        <p:spPr>
          <a:xfrm>
            <a:off x="864135" y="883142"/>
            <a:ext cx="8285476" cy="7200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951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802">
        <p:fade/>
      </p:transition>
    </mc:Choice>
    <mc:Fallback xmlns="">
      <p:transition spd="med" advTm="35802">
        <p:fade/>
      </p:transition>
    </mc:Fallback>
  </mc:AlternateContent>
  <p:extLst>
    <p:ext uri="{E180D4A7-C9FB-4DFB-919C-405C955672EB}">
      <p14:showEvtLst xmlns:p14="http://schemas.microsoft.com/office/powerpoint/2010/main">
        <p14:playEvt time="12" objId="2"/>
        <p14:stopEvt time="33100" objId="2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-1" y="3870090"/>
            <a:ext cx="9144001" cy="1271823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latin typeface="Barlow Semi Condensed" pitchFamily="2" charset="0"/>
            </a:endParaRPr>
          </a:p>
        </p:txBody>
      </p:sp>
      <p:sp>
        <p:nvSpPr>
          <p:cNvPr id="3" name="5 Marcador de texto"/>
          <p:cNvSpPr txBox="1">
            <a:spLocks/>
          </p:cNvSpPr>
          <p:nvPr/>
        </p:nvSpPr>
        <p:spPr>
          <a:xfrm>
            <a:off x="395288" y="3915435"/>
            <a:ext cx="8424000" cy="3693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Semi Condensed" pitchFamily="2" charset="0"/>
              </a:rPr>
              <a:t>Classroom del participante</a:t>
            </a:r>
            <a:endParaRPr lang="es-A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 Semi Condensed" pitchFamily="2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-1" y="3735415"/>
            <a:ext cx="9144001" cy="9001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Barlow Semi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9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501">
        <p:fade/>
      </p:transition>
    </mc:Choice>
    <mc:Fallback xmlns="">
      <p:transition spd="med" advTm="14501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5 Diagrama">
            <a:extLst>
              <a:ext uri="{FF2B5EF4-FFF2-40B4-BE49-F238E27FC236}">
                <a16:creationId xmlns:a16="http://schemas.microsoft.com/office/drawing/2014/main" id="{9B854B67-0032-45DF-B793-358DCC4A5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7440073"/>
              </p:ext>
            </p:extLst>
          </p:nvPr>
        </p:nvGraphicFramePr>
        <p:xfrm>
          <a:off x="3720" y="276495"/>
          <a:ext cx="7718630" cy="119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32 Rectángulo">
            <a:extLst>
              <a:ext uri="{FF2B5EF4-FFF2-40B4-BE49-F238E27FC236}">
                <a16:creationId xmlns:a16="http://schemas.microsoft.com/office/drawing/2014/main" id="{0643D1B6-1AE5-4BFC-ADAC-189C83D1D4A9}"/>
              </a:ext>
            </a:extLst>
          </p:cNvPr>
          <p:cNvSpPr/>
          <p:nvPr/>
        </p:nvSpPr>
        <p:spPr>
          <a:xfrm>
            <a:off x="864135" y="883142"/>
            <a:ext cx="8285476" cy="7200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F7E9C95-A670-4D2D-BAED-F8ED3BA09168}"/>
              </a:ext>
            </a:extLst>
          </p:cNvPr>
          <p:cNvSpPr/>
          <p:nvPr/>
        </p:nvSpPr>
        <p:spPr>
          <a:xfrm>
            <a:off x="7264591" y="1660233"/>
            <a:ext cx="1222843" cy="17666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2E1E6608-8156-40C7-B190-A6FCF2E02B43}"/>
              </a:ext>
            </a:extLst>
          </p:cNvPr>
          <p:cNvSpPr txBox="1">
            <a:spLocks/>
          </p:cNvSpPr>
          <p:nvPr/>
        </p:nvSpPr>
        <p:spPr>
          <a:xfrm>
            <a:off x="321615" y="1221600"/>
            <a:ext cx="3440296" cy="34653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tIns="36000" bIns="36000" numCol="1" spcCol="180000" rtlCol="0">
            <a:noAutofit/>
          </a:bodyPr>
          <a:lstStyle>
            <a:defPPr>
              <a:defRPr lang="en-US"/>
            </a:defPPr>
            <a:lvl1pPr marL="285750" indent="-285750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Titillium Web" pitchFamily="2" charset="0"/>
              <a:buChar char="»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itchFamily="2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Se ingresa desde la página principal por la opción de “</a:t>
            </a:r>
            <a:r>
              <a:rPr lang="es-ES" sz="1400" b="1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¿ </a:t>
            </a:r>
            <a:r>
              <a:rPr lang="es-AR" sz="1400" b="1" dirty="0" err="1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Querés</a:t>
            </a:r>
            <a:r>
              <a:rPr lang="es-ES" sz="1400" b="1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 tomar una clase ?</a:t>
            </a: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”</a:t>
            </a:r>
          </a:p>
          <a:p>
            <a:pPr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Ingresando un CUIL válido del participante.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5140BD4-E981-49CC-A650-9B56D72070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06" y="1311610"/>
            <a:ext cx="4587121" cy="28297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72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802">
        <p:fade/>
      </p:transition>
    </mc:Choice>
    <mc:Fallback xmlns="">
      <p:transition spd="med" advTm="35802">
        <p:fade/>
      </p:transition>
    </mc:Fallback>
  </mc:AlternateContent>
  <p:extLst>
    <p:ext uri="{E180D4A7-C9FB-4DFB-919C-405C955672EB}">
      <p14:showEvtLst xmlns:p14="http://schemas.microsoft.com/office/powerpoint/2010/main">
        <p14:playEvt time="12" objId="2"/>
        <p14:stopEvt time="33100" objId="2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5 Diagrama">
            <a:extLst>
              <a:ext uri="{FF2B5EF4-FFF2-40B4-BE49-F238E27FC236}">
                <a16:creationId xmlns:a16="http://schemas.microsoft.com/office/drawing/2014/main" id="{9B854B67-0032-45DF-B793-358DCC4A5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0327672"/>
              </p:ext>
            </p:extLst>
          </p:nvPr>
        </p:nvGraphicFramePr>
        <p:xfrm>
          <a:off x="3720" y="276495"/>
          <a:ext cx="7718630" cy="119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32 Rectángulo">
            <a:extLst>
              <a:ext uri="{FF2B5EF4-FFF2-40B4-BE49-F238E27FC236}">
                <a16:creationId xmlns:a16="http://schemas.microsoft.com/office/drawing/2014/main" id="{0643D1B6-1AE5-4BFC-ADAC-189C83D1D4A9}"/>
              </a:ext>
            </a:extLst>
          </p:cNvPr>
          <p:cNvSpPr/>
          <p:nvPr/>
        </p:nvSpPr>
        <p:spPr>
          <a:xfrm>
            <a:off x="864135" y="883142"/>
            <a:ext cx="8285476" cy="7200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F7E9C95-A670-4D2D-BAED-F8ED3BA09168}"/>
              </a:ext>
            </a:extLst>
          </p:cNvPr>
          <p:cNvSpPr/>
          <p:nvPr/>
        </p:nvSpPr>
        <p:spPr>
          <a:xfrm>
            <a:off x="7264591" y="1660233"/>
            <a:ext cx="1222843" cy="17666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2E1E6608-8156-40C7-B190-A6FCF2E02B43}"/>
              </a:ext>
            </a:extLst>
          </p:cNvPr>
          <p:cNvSpPr txBox="1">
            <a:spLocks/>
          </p:cNvSpPr>
          <p:nvPr/>
        </p:nvSpPr>
        <p:spPr>
          <a:xfrm>
            <a:off x="321615" y="1221600"/>
            <a:ext cx="3440296" cy="34653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tIns="36000" bIns="36000" numCol="1" spcCol="180000" rtlCol="0">
            <a:noAutofit/>
          </a:bodyPr>
          <a:lstStyle>
            <a:defPPr>
              <a:defRPr lang="en-US"/>
            </a:defPPr>
            <a:lvl1pPr marL="285750" indent="-285750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Titillium Web" pitchFamily="2" charset="0"/>
              <a:buChar char="»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itchFamily="2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En la modalidad autogestión por defecto, no es necesario cargar en la base de datos al participante, ya que el sistema solicitará la carga de datos personales. </a:t>
            </a:r>
          </a:p>
          <a:p>
            <a:pPr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Caso contrario, se deberán cargar previamente los participantes. </a:t>
            </a:r>
          </a:p>
          <a:p>
            <a:pPr marL="0" indent="0">
              <a:spcAft>
                <a:spcPts val="600"/>
              </a:spcAft>
              <a:buNone/>
            </a:pPr>
            <a:endParaRPr lang="es-ES" sz="1400" dirty="0">
              <a:solidFill>
                <a:srgbClr val="002060"/>
              </a:solidFill>
              <a:effectLst/>
              <a:latin typeface="Barlow Semi Condensed" panose="00000506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5E9626-659E-443E-9CB6-2D92FE3932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40" y="1311610"/>
            <a:ext cx="4587122" cy="28297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943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802">
        <p:fade/>
      </p:transition>
    </mc:Choice>
    <mc:Fallback xmlns="">
      <p:transition spd="med" advTm="35802">
        <p:fade/>
      </p:transition>
    </mc:Fallback>
  </mc:AlternateContent>
  <p:extLst>
    <p:ext uri="{E180D4A7-C9FB-4DFB-919C-405C955672EB}">
      <p14:showEvtLst xmlns:p14="http://schemas.microsoft.com/office/powerpoint/2010/main">
        <p14:playEvt time="12" objId="2"/>
        <p14:stopEvt time="33100" objId="2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5 Diagrama">
            <a:extLst>
              <a:ext uri="{FF2B5EF4-FFF2-40B4-BE49-F238E27FC236}">
                <a16:creationId xmlns:a16="http://schemas.microsoft.com/office/drawing/2014/main" id="{9B854B67-0032-45DF-B793-358DCC4A5B5D}"/>
              </a:ext>
            </a:extLst>
          </p:cNvPr>
          <p:cNvGraphicFramePr/>
          <p:nvPr/>
        </p:nvGraphicFramePr>
        <p:xfrm>
          <a:off x="3720" y="276495"/>
          <a:ext cx="7718630" cy="119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32 Rectángulo">
            <a:extLst>
              <a:ext uri="{FF2B5EF4-FFF2-40B4-BE49-F238E27FC236}">
                <a16:creationId xmlns:a16="http://schemas.microsoft.com/office/drawing/2014/main" id="{0643D1B6-1AE5-4BFC-ADAC-189C83D1D4A9}"/>
              </a:ext>
            </a:extLst>
          </p:cNvPr>
          <p:cNvSpPr/>
          <p:nvPr/>
        </p:nvSpPr>
        <p:spPr>
          <a:xfrm>
            <a:off x="864135" y="883142"/>
            <a:ext cx="8285476" cy="7200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F7E9C95-A670-4D2D-BAED-F8ED3BA09168}"/>
              </a:ext>
            </a:extLst>
          </p:cNvPr>
          <p:cNvSpPr/>
          <p:nvPr/>
        </p:nvSpPr>
        <p:spPr>
          <a:xfrm>
            <a:off x="7264591" y="1660233"/>
            <a:ext cx="1222843" cy="17666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2E1E6608-8156-40C7-B190-A6FCF2E02B43}"/>
              </a:ext>
            </a:extLst>
          </p:cNvPr>
          <p:cNvSpPr txBox="1">
            <a:spLocks/>
          </p:cNvSpPr>
          <p:nvPr/>
        </p:nvSpPr>
        <p:spPr>
          <a:xfrm>
            <a:off x="321615" y="1221600"/>
            <a:ext cx="3440296" cy="34653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tIns="36000" bIns="36000" numCol="1" spcCol="180000" rtlCol="0">
            <a:noAutofit/>
          </a:bodyPr>
          <a:lstStyle>
            <a:defPPr>
              <a:defRPr lang="en-US"/>
            </a:defPPr>
            <a:lvl1pPr marL="285750" indent="-285750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Titillium Web" pitchFamily="2" charset="0"/>
              <a:buChar char="»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itchFamily="2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Luego de cargar el perfil del participante, se habilita la sala de cursos.</a:t>
            </a:r>
          </a:p>
          <a:p>
            <a:pPr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Aparecerán los siguientes cursos:</a:t>
            </a:r>
          </a:p>
          <a:p>
            <a:pPr lvl="1"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latin typeface="Barlow Semi Condensed" panose="00000506000000000000" pitchFamily="2" charset="0"/>
              </a:rPr>
              <a:t>Públicos: cursos que no necesitan habilitación por parte de RRHH, ejemplo  Inducción Básica y Avanzada.</a:t>
            </a:r>
          </a:p>
          <a:p>
            <a:pPr lvl="1"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Privados: cursos que no se visualización sino est</a:t>
            </a:r>
            <a:r>
              <a:rPr lang="es-ES" sz="1400" dirty="0">
                <a:solidFill>
                  <a:srgbClr val="002060"/>
                </a:solidFill>
                <a:latin typeface="Barlow Semi Condensed" panose="00000506000000000000" pitchFamily="2" charset="0"/>
              </a:rPr>
              <a:t>án cargados por RRHH, ejemplo Validaciones de Permisos de Trabajo.</a:t>
            </a:r>
          </a:p>
          <a:p>
            <a:pPr lvl="1"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Futuros: en caso de que existan cursos programados para periodos posteriores.</a:t>
            </a:r>
          </a:p>
          <a:p>
            <a:pPr lvl="1"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latin typeface="Barlow Semi Condensed" panose="00000506000000000000" pitchFamily="2" charset="0"/>
              </a:rPr>
              <a:t>Historial de cursos realizados.</a:t>
            </a:r>
            <a:endParaRPr lang="es-ES" sz="1400" dirty="0">
              <a:solidFill>
                <a:srgbClr val="002060"/>
              </a:solidFill>
              <a:effectLst/>
              <a:latin typeface="Barlow Semi Condensed" panose="00000506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9E9320-2468-414D-A82D-9DC3ACDD35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06" y="1311610"/>
            <a:ext cx="4560245" cy="28131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520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802">
        <p:fade/>
      </p:transition>
    </mc:Choice>
    <mc:Fallback xmlns="">
      <p:transition spd="med" advTm="35802">
        <p:fade/>
      </p:transition>
    </mc:Fallback>
  </mc:AlternateContent>
  <p:extLst>
    <p:ext uri="{E180D4A7-C9FB-4DFB-919C-405C955672EB}">
      <p14:showEvtLst xmlns:p14="http://schemas.microsoft.com/office/powerpoint/2010/main">
        <p14:playEvt time="12" objId="2"/>
        <p14:stopEvt time="33100" objId="2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-1" y="3870090"/>
            <a:ext cx="9144001" cy="1271823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latin typeface="Barlow Semi Condensed" pitchFamily="2" charset="0"/>
            </a:endParaRPr>
          </a:p>
        </p:txBody>
      </p:sp>
      <p:sp>
        <p:nvSpPr>
          <p:cNvPr id="3" name="5 Marcador de texto"/>
          <p:cNvSpPr txBox="1">
            <a:spLocks/>
          </p:cNvSpPr>
          <p:nvPr/>
        </p:nvSpPr>
        <p:spPr>
          <a:xfrm>
            <a:off x="395288" y="3915435"/>
            <a:ext cx="8424000" cy="3693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Semi Condensed" pitchFamily="2" charset="0"/>
              </a:rPr>
              <a:t>Visor de cursos</a:t>
            </a:r>
            <a:endParaRPr lang="es-A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 Semi Condensed" pitchFamily="2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-1" y="3735415"/>
            <a:ext cx="9144001" cy="9001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Barlow Semi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9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501">
        <p:fade/>
      </p:transition>
    </mc:Choice>
    <mc:Fallback xmlns="">
      <p:transition spd="med" advTm="14501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5 Diagrama">
            <a:extLst>
              <a:ext uri="{FF2B5EF4-FFF2-40B4-BE49-F238E27FC236}">
                <a16:creationId xmlns:a16="http://schemas.microsoft.com/office/drawing/2014/main" id="{9B854B67-0032-45DF-B793-358DCC4A5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02146"/>
              </p:ext>
            </p:extLst>
          </p:nvPr>
        </p:nvGraphicFramePr>
        <p:xfrm>
          <a:off x="3720" y="276495"/>
          <a:ext cx="7718630" cy="119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32 Rectángulo">
            <a:extLst>
              <a:ext uri="{FF2B5EF4-FFF2-40B4-BE49-F238E27FC236}">
                <a16:creationId xmlns:a16="http://schemas.microsoft.com/office/drawing/2014/main" id="{0643D1B6-1AE5-4BFC-ADAC-189C83D1D4A9}"/>
              </a:ext>
            </a:extLst>
          </p:cNvPr>
          <p:cNvSpPr/>
          <p:nvPr/>
        </p:nvSpPr>
        <p:spPr>
          <a:xfrm>
            <a:off x="864135" y="883142"/>
            <a:ext cx="8285476" cy="7200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F7E9C95-A670-4D2D-BAED-F8ED3BA09168}"/>
              </a:ext>
            </a:extLst>
          </p:cNvPr>
          <p:cNvSpPr/>
          <p:nvPr/>
        </p:nvSpPr>
        <p:spPr>
          <a:xfrm>
            <a:off x="7264591" y="1660233"/>
            <a:ext cx="1222843" cy="17666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2E1E6608-8156-40C7-B190-A6FCF2E02B43}"/>
              </a:ext>
            </a:extLst>
          </p:cNvPr>
          <p:cNvSpPr txBox="1">
            <a:spLocks/>
          </p:cNvSpPr>
          <p:nvPr/>
        </p:nvSpPr>
        <p:spPr>
          <a:xfrm>
            <a:off x="321615" y="1221600"/>
            <a:ext cx="3440296" cy="34653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tIns="36000" bIns="36000" numCol="1" spcCol="180000" rtlCol="0">
            <a:noAutofit/>
          </a:bodyPr>
          <a:lstStyle>
            <a:defPPr>
              <a:defRPr lang="en-US"/>
            </a:defPPr>
            <a:lvl1pPr marL="285750" indent="-285750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Titillium Web" pitchFamily="2" charset="0"/>
              <a:buChar char="»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itchFamily="2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Una vez seleccionado el curso, podrá comenzar teniendo las siguientes cualidades:</a:t>
            </a:r>
          </a:p>
          <a:p>
            <a:pPr lvl="1"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latin typeface="Barlow Semi Condensed" panose="00000506000000000000" pitchFamily="2" charset="0"/>
              </a:rPr>
              <a:t>Medición de tiempo.</a:t>
            </a:r>
          </a:p>
          <a:p>
            <a:pPr lvl="1"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Control de velocidad de avance.</a:t>
            </a:r>
          </a:p>
          <a:p>
            <a:pPr lvl="1"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No podrá avanzar </a:t>
            </a:r>
            <a:r>
              <a:rPr lang="es-ES" sz="1400" dirty="0">
                <a:solidFill>
                  <a:srgbClr val="002060"/>
                </a:solidFill>
                <a:latin typeface="Barlow Semi Condensed" panose="00000506000000000000" pitchFamily="2" charset="0"/>
              </a:rPr>
              <a:t>cuando este escuchando audios o videos.</a:t>
            </a:r>
          </a:p>
          <a:p>
            <a:pPr lvl="1"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Puntos de control </a:t>
            </a:r>
            <a:r>
              <a:rPr lang="es-ES" sz="1400" dirty="0">
                <a:solidFill>
                  <a:srgbClr val="002060"/>
                </a:solidFill>
                <a:latin typeface="Barlow Semi Condensed" panose="00000506000000000000" pitchFamily="2" charset="0"/>
              </a:rPr>
              <a:t>para establecer pautas importantes o nivel de conocimiento.</a:t>
            </a:r>
          </a:p>
          <a:p>
            <a:pPr lvl="1"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Examen fina</a:t>
            </a:r>
            <a:r>
              <a:rPr lang="es-ES" sz="1400" dirty="0">
                <a:solidFill>
                  <a:srgbClr val="002060"/>
                </a:solidFill>
                <a:latin typeface="Barlow Semi Condensed" panose="00000506000000000000" pitchFamily="2" charset="0"/>
              </a:rPr>
              <a:t>l.</a:t>
            </a:r>
          </a:p>
          <a:p>
            <a:pPr lvl="1"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Emisión de certificados</a:t>
            </a:r>
            <a:r>
              <a:rPr lang="es-ES" sz="1400" dirty="0">
                <a:solidFill>
                  <a:srgbClr val="002060"/>
                </a:solidFill>
                <a:latin typeface="Barlow Semi Condensed" panose="00000506000000000000" pitchFamily="2" charset="0"/>
              </a:rPr>
              <a:t>.</a:t>
            </a:r>
            <a:endParaRPr lang="es-ES" sz="1400" dirty="0">
              <a:solidFill>
                <a:srgbClr val="002060"/>
              </a:solidFill>
              <a:effectLst/>
              <a:latin typeface="Barlow Semi Condensed" panose="00000506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495D3F4-07C1-4E7B-B8A2-765A3805A5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61" y="1311610"/>
            <a:ext cx="4560245" cy="28131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461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802">
        <p:fade/>
      </p:transition>
    </mc:Choice>
    <mc:Fallback xmlns="">
      <p:transition spd="med" advTm="35802">
        <p:fade/>
      </p:transition>
    </mc:Fallback>
  </mc:AlternateContent>
  <p:extLst>
    <p:ext uri="{E180D4A7-C9FB-4DFB-919C-405C955672EB}">
      <p14:showEvtLst xmlns:p14="http://schemas.microsoft.com/office/powerpoint/2010/main">
        <p14:playEvt time="12" objId="2"/>
        <p14:stopEvt time="33100" objId="2"/>
      </p14:showEvt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5 Diagrama">
            <a:extLst>
              <a:ext uri="{FF2B5EF4-FFF2-40B4-BE49-F238E27FC236}">
                <a16:creationId xmlns:a16="http://schemas.microsoft.com/office/drawing/2014/main" id="{9B854B67-0032-45DF-B793-358DCC4A5B5D}"/>
              </a:ext>
            </a:extLst>
          </p:cNvPr>
          <p:cNvGraphicFramePr/>
          <p:nvPr/>
        </p:nvGraphicFramePr>
        <p:xfrm>
          <a:off x="3720" y="276495"/>
          <a:ext cx="7718630" cy="119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32 Rectángulo">
            <a:extLst>
              <a:ext uri="{FF2B5EF4-FFF2-40B4-BE49-F238E27FC236}">
                <a16:creationId xmlns:a16="http://schemas.microsoft.com/office/drawing/2014/main" id="{0643D1B6-1AE5-4BFC-ADAC-189C83D1D4A9}"/>
              </a:ext>
            </a:extLst>
          </p:cNvPr>
          <p:cNvSpPr/>
          <p:nvPr/>
        </p:nvSpPr>
        <p:spPr>
          <a:xfrm>
            <a:off x="864135" y="883142"/>
            <a:ext cx="8285476" cy="7200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F7E9C95-A670-4D2D-BAED-F8ED3BA09168}"/>
              </a:ext>
            </a:extLst>
          </p:cNvPr>
          <p:cNvSpPr/>
          <p:nvPr/>
        </p:nvSpPr>
        <p:spPr>
          <a:xfrm>
            <a:off x="7264591" y="1660233"/>
            <a:ext cx="1222843" cy="17666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2E1E6608-8156-40C7-B190-A6FCF2E02B43}"/>
              </a:ext>
            </a:extLst>
          </p:cNvPr>
          <p:cNvSpPr txBox="1">
            <a:spLocks/>
          </p:cNvSpPr>
          <p:nvPr/>
        </p:nvSpPr>
        <p:spPr>
          <a:xfrm>
            <a:off x="321615" y="1221600"/>
            <a:ext cx="3440296" cy="34653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tIns="36000" bIns="36000" numCol="1" spcCol="180000" rtlCol="0">
            <a:noAutofit/>
          </a:bodyPr>
          <a:lstStyle>
            <a:defPPr>
              <a:defRPr lang="en-US"/>
            </a:defPPr>
            <a:lvl1pPr marL="285750" indent="-285750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Titillium Web" pitchFamily="2" charset="0"/>
              <a:buChar char="»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itchFamily="2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Punto de control para reforzar definición o concepto.</a:t>
            </a:r>
          </a:p>
          <a:p>
            <a:pPr lvl="1"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latin typeface="Barlow Semi Condensed" panose="00000506000000000000" pitchFamily="2" charset="0"/>
              </a:rPr>
              <a:t>Da la posibilidad de redefinir el concepto, pulsando en “no entiendo”, permitiendo explicar un concepto con un lenguaje coloquial y sencillo.</a:t>
            </a:r>
          </a:p>
          <a:p>
            <a:pPr lvl="1"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Es útil cuando tenemos que dar una definición que amerita explicar con vocabulario técnico, y una segunda definición con un vocabulario cotidiano o con ejemplos.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855BDD-4402-4613-802B-BF9C0C27F3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06" y="1311610"/>
            <a:ext cx="4560245" cy="28131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143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802">
        <p:fade/>
      </p:transition>
    </mc:Choice>
    <mc:Fallback xmlns="">
      <p:transition spd="med" advTm="35802">
        <p:fade/>
      </p:transition>
    </mc:Fallback>
  </mc:AlternateContent>
  <p:extLst>
    <p:ext uri="{E180D4A7-C9FB-4DFB-919C-405C955672EB}">
      <p14:showEvtLst xmlns:p14="http://schemas.microsoft.com/office/powerpoint/2010/main">
        <p14:playEvt time="12" objId="2"/>
        <p14:stopEvt time="33100" objId="2"/>
      </p14:showEvt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5 Diagrama">
            <a:extLst>
              <a:ext uri="{FF2B5EF4-FFF2-40B4-BE49-F238E27FC236}">
                <a16:creationId xmlns:a16="http://schemas.microsoft.com/office/drawing/2014/main" id="{9B854B67-0032-45DF-B793-358DCC4A5B5D}"/>
              </a:ext>
            </a:extLst>
          </p:cNvPr>
          <p:cNvGraphicFramePr/>
          <p:nvPr/>
        </p:nvGraphicFramePr>
        <p:xfrm>
          <a:off x="3720" y="276495"/>
          <a:ext cx="7718630" cy="119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32 Rectángulo">
            <a:extLst>
              <a:ext uri="{FF2B5EF4-FFF2-40B4-BE49-F238E27FC236}">
                <a16:creationId xmlns:a16="http://schemas.microsoft.com/office/drawing/2014/main" id="{0643D1B6-1AE5-4BFC-ADAC-189C83D1D4A9}"/>
              </a:ext>
            </a:extLst>
          </p:cNvPr>
          <p:cNvSpPr/>
          <p:nvPr/>
        </p:nvSpPr>
        <p:spPr>
          <a:xfrm>
            <a:off x="864135" y="883142"/>
            <a:ext cx="8285476" cy="7200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F7E9C95-A670-4D2D-BAED-F8ED3BA09168}"/>
              </a:ext>
            </a:extLst>
          </p:cNvPr>
          <p:cNvSpPr/>
          <p:nvPr/>
        </p:nvSpPr>
        <p:spPr>
          <a:xfrm>
            <a:off x="7264591" y="1660233"/>
            <a:ext cx="1222843" cy="17666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2E1E6608-8156-40C7-B190-A6FCF2E02B43}"/>
              </a:ext>
            </a:extLst>
          </p:cNvPr>
          <p:cNvSpPr txBox="1">
            <a:spLocks/>
          </p:cNvSpPr>
          <p:nvPr/>
        </p:nvSpPr>
        <p:spPr>
          <a:xfrm>
            <a:off x="321615" y="1221600"/>
            <a:ext cx="3440296" cy="34653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tIns="36000" bIns="36000" numCol="1" spcCol="180000" rtlCol="0">
            <a:noAutofit/>
          </a:bodyPr>
          <a:lstStyle>
            <a:defPPr>
              <a:defRPr lang="en-US"/>
            </a:defPPr>
            <a:lvl1pPr marL="285750" indent="-285750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Titillium Web" pitchFamily="2" charset="0"/>
              <a:buChar char="»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itchFamily="2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Punto de control para evaluar conocimiento.</a:t>
            </a:r>
          </a:p>
          <a:p>
            <a:pPr lvl="1"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latin typeface="Barlow Semi Condensed" panose="00000506000000000000" pitchFamily="2" charset="0"/>
              </a:rPr>
              <a:t>Se pueden determinar distintas opciones múltiples choices y en caso de ser errónea la selección el participante recibirá un feedback explicando el porque es incorrecta esa opción.</a:t>
            </a:r>
          </a:p>
          <a:p>
            <a:pPr lvl="1"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Estos puntos registraran las opciones elegidas, el cual ayudarán a perfeccionar los cursos reforzando donde se detecta un menor entendimiento de los temas.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D0600FC-E268-42C3-84BF-93626156D9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06" y="1311610"/>
            <a:ext cx="4560246" cy="28131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97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802">
        <p:fade/>
      </p:transition>
    </mc:Choice>
    <mc:Fallback xmlns="">
      <p:transition spd="med" advTm="35802">
        <p:fade/>
      </p:transition>
    </mc:Fallback>
  </mc:AlternateContent>
  <p:extLst>
    <p:ext uri="{E180D4A7-C9FB-4DFB-919C-405C955672EB}">
      <p14:showEvtLst xmlns:p14="http://schemas.microsoft.com/office/powerpoint/2010/main">
        <p14:playEvt time="12" objId="2"/>
        <p14:stopEvt time="33100" objId="2"/>
      </p14:showEvtLst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5 Diagrama">
            <a:extLst>
              <a:ext uri="{FF2B5EF4-FFF2-40B4-BE49-F238E27FC236}">
                <a16:creationId xmlns:a16="http://schemas.microsoft.com/office/drawing/2014/main" id="{9B854B67-0032-45DF-B793-358DCC4A5B5D}"/>
              </a:ext>
            </a:extLst>
          </p:cNvPr>
          <p:cNvGraphicFramePr/>
          <p:nvPr/>
        </p:nvGraphicFramePr>
        <p:xfrm>
          <a:off x="3720" y="276495"/>
          <a:ext cx="7718630" cy="119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32 Rectángulo">
            <a:extLst>
              <a:ext uri="{FF2B5EF4-FFF2-40B4-BE49-F238E27FC236}">
                <a16:creationId xmlns:a16="http://schemas.microsoft.com/office/drawing/2014/main" id="{0643D1B6-1AE5-4BFC-ADAC-189C83D1D4A9}"/>
              </a:ext>
            </a:extLst>
          </p:cNvPr>
          <p:cNvSpPr/>
          <p:nvPr/>
        </p:nvSpPr>
        <p:spPr>
          <a:xfrm>
            <a:off x="864135" y="883142"/>
            <a:ext cx="8285476" cy="7200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F7E9C95-A670-4D2D-BAED-F8ED3BA09168}"/>
              </a:ext>
            </a:extLst>
          </p:cNvPr>
          <p:cNvSpPr/>
          <p:nvPr/>
        </p:nvSpPr>
        <p:spPr>
          <a:xfrm>
            <a:off x="7264591" y="1660233"/>
            <a:ext cx="1222843" cy="17666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2E1E6608-8156-40C7-B190-A6FCF2E02B43}"/>
              </a:ext>
            </a:extLst>
          </p:cNvPr>
          <p:cNvSpPr txBox="1">
            <a:spLocks/>
          </p:cNvSpPr>
          <p:nvPr/>
        </p:nvSpPr>
        <p:spPr>
          <a:xfrm>
            <a:off x="321615" y="1221600"/>
            <a:ext cx="3440296" cy="34653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tIns="36000" bIns="36000" numCol="1" spcCol="180000" rtlCol="0">
            <a:noAutofit/>
          </a:bodyPr>
          <a:lstStyle>
            <a:defPPr>
              <a:defRPr lang="en-US"/>
            </a:defPPr>
            <a:lvl1pPr marL="285750" indent="-285750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Titillium Web" pitchFamily="2" charset="0"/>
              <a:buChar char="»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itchFamily="2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Soporte audio visual</a:t>
            </a:r>
          </a:p>
          <a:p>
            <a:pPr lvl="1"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Se podrán </a:t>
            </a:r>
            <a:r>
              <a:rPr lang="es-ES" sz="1400" dirty="0">
                <a:solidFill>
                  <a:srgbClr val="002060"/>
                </a:solidFill>
                <a:latin typeface="Barlow Semi Condensed" panose="00000506000000000000" pitchFamily="2" charset="0"/>
              </a:rPr>
              <a:t>visualizar: a</a:t>
            </a: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udios, videos y </a:t>
            </a:r>
            <a:r>
              <a:rPr lang="es-ES" sz="1400" dirty="0">
                <a:solidFill>
                  <a:srgbClr val="002060"/>
                </a:solidFill>
                <a:latin typeface="Barlow Semi Condensed" panose="00000506000000000000" pitchFamily="2" charset="0"/>
              </a:rPr>
              <a:t>Text to speech</a:t>
            </a:r>
          </a:p>
          <a:p>
            <a:pPr lvl="1"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latin typeface="Barlow Semi Condensed" panose="00000506000000000000" pitchFamily="2" charset="0"/>
              </a:rPr>
              <a:t>Estas funciones audiovisuales no permitirán al participante avanzar sin antes haber concluido su emisión.</a:t>
            </a:r>
          </a:p>
          <a:p>
            <a:pPr lvl="1"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latin typeface="Barlow Semi Condensed" panose="00000506000000000000" pitchFamily="2" charset="0"/>
              </a:rPr>
              <a:t>También se pondrán en pausa, en caso de que el participante pierda el foco de la ventana del navegador, garantizando su visualización</a:t>
            </a:r>
          </a:p>
          <a:p>
            <a:pPr lvl="1"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latin typeface="Barlow Semi Condensed" panose="00000506000000000000" pitchFamily="2" charset="0"/>
              </a:rPr>
              <a:t>Se registrará cada evento del participante, como tiempo de avance, cuantas veces se distrae saliendo del navegados, entre otras funciones.</a:t>
            </a:r>
          </a:p>
          <a:p>
            <a:pPr lvl="1">
              <a:spcAft>
                <a:spcPts val="600"/>
              </a:spcAft>
            </a:pPr>
            <a:endParaRPr lang="es-ES" sz="1400" dirty="0">
              <a:solidFill>
                <a:srgbClr val="002060"/>
              </a:solidFill>
              <a:effectLst/>
              <a:latin typeface="Barlow Semi Condensed" panose="00000506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182E88E-2D65-4048-88ED-EFE06252114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945" y="1311609"/>
            <a:ext cx="4560246" cy="28131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339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802">
        <p:fade/>
      </p:transition>
    </mc:Choice>
    <mc:Fallback xmlns="">
      <p:transition spd="med" advTm="35802">
        <p:fade/>
      </p:transition>
    </mc:Fallback>
  </mc:AlternateContent>
  <p:extLst>
    <p:ext uri="{E180D4A7-C9FB-4DFB-919C-405C955672EB}">
      <p14:showEvtLst xmlns:p14="http://schemas.microsoft.com/office/powerpoint/2010/main">
        <p14:playEvt time="12" objId="2"/>
        <p14:stopEvt time="33100" objId="2"/>
      </p14:showEvt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5 Diagrama">
            <a:extLst>
              <a:ext uri="{FF2B5EF4-FFF2-40B4-BE49-F238E27FC236}">
                <a16:creationId xmlns:a16="http://schemas.microsoft.com/office/drawing/2014/main" id="{9B854B67-0032-45DF-B793-358DCC4A5B5D}"/>
              </a:ext>
            </a:extLst>
          </p:cNvPr>
          <p:cNvGraphicFramePr/>
          <p:nvPr/>
        </p:nvGraphicFramePr>
        <p:xfrm>
          <a:off x="3720" y="276495"/>
          <a:ext cx="7718630" cy="119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32 Rectángulo">
            <a:extLst>
              <a:ext uri="{FF2B5EF4-FFF2-40B4-BE49-F238E27FC236}">
                <a16:creationId xmlns:a16="http://schemas.microsoft.com/office/drawing/2014/main" id="{0643D1B6-1AE5-4BFC-ADAC-189C83D1D4A9}"/>
              </a:ext>
            </a:extLst>
          </p:cNvPr>
          <p:cNvSpPr/>
          <p:nvPr/>
        </p:nvSpPr>
        <p:spPr>
          <a:xfrm>
            <a:off x="864135" y="883142"/>
            <a:ext cx="8285476" cy="7200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F7E9C95-A670-4D2D-BAED-F8ED3BA09168}"/>
              </a:ext>
            </a:extLst>
          </p:cNvPr>
          <p:cNvSpPr/>
          <p:nvPr/>
        </p:nvSpPr>
        <p:spPr>
          <a:xfrm>
            <a:off x="7264591" y="1660233"/>
            <a:ext cx="1222843" cy="17666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2E1E6608-8156-40C7-B190-A6FCF2E02B43}"/>
              </a:ext>
            </a:extLst>
          </p:cNvPr>
          <p:cNvSpPr txBox="1">
            <a:spLocks/>
          </p:cNvSpPr>
          <p:nvPr/>
        </p:nvSpPr>
        <p:spPr>
          <a:xfrm>
            <a:off x="321615" y="1221600"/>
            <a:ext cx="3440296" cy="34653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tIns="36000" bIns="36000" numCol="1" spcCol="180000" rtlCol="0">
            <a:noAutofit/>
          </a:bodyPr>
          <a:lstStyle>
            <a:defPPr>
              <a:defRPr lang="en-US"/>
            </a:defPPr>
            <a:lvl1pPr marL="285750" indent="-285750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Titillium Web" pitchFamily="2" charset="0"/>
              <a:buChar char="»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itchFamily="2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Examen final</a:t>
            </a:r>
          </a:p>
          <a:p>
            <a:pPr lvl="1"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latin typeface="Barlow Semi Condensed" panose="00000506000000000000" pitchFamily="2" charset="0"/>
              </a:rPr>
              <a:t>Será del tipo múltiples choices.</a:t>
            </a:r>
          </a:p>
          <a:p>
            <a:pPr lvl="1"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latin typeface="Barlow Semi Condensed" panose="00000506000000000000" pitchFamily="2" charset="0"/>
              </a:rPr>
              <a:t>Tendrá un tiempo límite.</a:t>
            </a:r>
          </a:p>
          <a:p>
            <a:pPr lvl="1"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latin typeface="Barlow Semi Condensed" panose="00000506000000000000" pitchFamily="2" charset="0"/>
              </a:rPr>
              <a:t>No podrá retroceder.</a:t>
            </a:r>
          </a:p>
          <a:p>
            <a:pPr lvl="1">
              <a:spcAft>
                <a:spcPts val="600"/>
              </a:spcAft>
            </a:pPr>
            <a:endParaRPr lang="es-ES" sz="1400" dirty="0">
              <a:solidFill>
                <a:srgbClr val="002060"/>
              </a:solidFill>
              <a:latin typeface="Barlow Semi Condensed" panose="00000506000000000000" pitchFamily="2" charset="0"/>
            </a:endParaRPr>
          </a:p>
          <a:p>
            <a:pPr lvl="1">
              <a:spcAft>
                <a:spcPts val="600"/>
              </a:spcAft>
            </a:pPr>
            <a:endParaRPr lang="es-ES" sz="1400" dirty="0">
              <a:solidFill>
                <a:srgbClr val="002060"/>
              </a:solidFill>
              <a:effectLst/>
              <a:latin typeface="Barlow Semi Condensed" panose="00000506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69CEACA-5E69-4D3D-955A-D9A5C4EE07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06" y="1266605"/>
            <a:ext cx="4560246" cy="28131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070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802">
        <p:fade/>
      </p:transition>
    </mc:Choice>
    <mc:Fallback xmlns="">
      <p:transition spd="med" advTm="35802">
        <p:fade/>
      </p:transition>
    </mc:Fallback>
  </mc:AlternateContent>
  <p:extLst>
    <p:ext uri="{E180D4A7-C9FB-4DFB-919C-405C955672EB}">
      <p14:showEvtLst xmlns:p14="http://schemas.microsoft.com/office/powerpoint/2010/main">
        <p14:playEvt time="12" objId="2"/>
        <p14:stopEvt time="33100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"/>
          <p:cNvSpPr txBox="1">
            <a:spLocks/>
          </p:cNvSpPr>
          <p:nvPr/>
        </p:nvSpPr>
        <p:spPr>
          <a:xfrm>
            <a:off x="604561" y="1311610"/>
            <a:ext cx="4597509" cy="31683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tIns="36000" bIns="36000" numCol="1" spcCol="180000" rtlCol="0">
            <a:noAutofit/>
          </a:bodyPr>
          <a:lstStyle>
            <a:defPPr>
              <a:defRPr lang="en-US"/>
            </a:defPPr>
            <a:lvl1pPr marL="285750" indent="-285750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Titillium Web" pitchFamily="2" charset="0"/>
              <a:buChar char="»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itchFamily="2" charset="0"/>
              </a:defRPr>
            </a:lvl1pPr>
          </a:lstStyle>
          <a:p>
            <a:pPr marL="0" indent="0">
              <a:spcAft>
                <a:spcPts val="600"/>
              </a:spcAft>
              <a:buNone/>
            </a:pPr>
            <a:r>
              <a:rPr lang="es-AR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Los disparadores de control que destacamos en las clases presenciales son:</a:t>
            </a:r>
          </a:p>
          <a:p>
            <a:pPr>
              <a:spcAft>
                <a:spcPts val="600"/>
              </a:spcAft>
            </a:pPr>
            <a:r>
              <a:rPr lang="es-AR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El capacitor modera los tiempos y ritmos de los temas según la audiencia.</a:t>
            </a:r>
          </a:p>
          <a:p>
            <a:pPr>
              <a:spcAft>
                <a:spcPts val="600"/>
              </a:spcAft>
            </a:pPr>
            <a:r>
              <a:rPr lang="es-AR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El capacitor obtiene un feedback inmediato sobre la atención y comprensión de los temas.</a:t>
            </a:r>
          </a:p>
          <a:p>
            <a:pPr>
              <a:spcAft>
                <a:spcPts val="600"/>
              </a:spcAft>
            </a:pPr>
            <a:r>
              <a:rPr lang="es-AR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El capacitor puede reforzar o remarcar los temas más importantes a aprender.</a:t>
            </a:r>
          </a:p>
          <a:p>
            <a:pPr>
              <a:spcAft>
                <a:spcPts val="600"/>
              </a:spcAft>
            </a:pPr>
            <a:r>
              <a:rPr lang="es-AR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La percepción final sobre el capacitado es una suma de actitud en clases, participación, respuestas contestadas y el resultado del examen final.</a:t>
            </a:r>
          </a:p>
        </p:txBody>
      </p:sp>
      <p:graphicFrame>
        <p:nvGraphicFramePr>
          <p:cNvPr id="23" name="5 Diagrama">
            <a:extLst>
              <a:ext uri="{FF2B5EF4-FFF2-40B4-BE49-F238E27FC236}">
                <a16:creationId xmlns:a16="http://schemas.microsoft.com/office/drawing/2014/main" id="{9B854B67-0032-45DF-B793-358DCC4A5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3069800"/>
              </p:ext>
            </p:extLst>
          </p:nvPr>
        </p:nvGraphicFramePr>
        <p:xfrm>
          <a:off x="3720" y="276495"/>
          <a:ext cx="7718630" cy="119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32 Rectángulo">
            <a:extLst>
              <a:ext uri="{FF2B5EF4-FFF2-40B4-BE49-F238E27FC236}">
                <a16:creationId xmlns:a16="http://schemas.microsoft.com/office/drawing/2014/main" id="{0643D1B6-1AE5-4BFC-ADAC-189C83D1D4A9}"/>
              </a:ext>
            </a:extLst>
          </p:cNvPr>
          <p:cNvSpPr/>
          <p:nvPr/>
        </p:nvSpPr>
        <p:spPr>
          <a:xfrm>
            <a:off x="864135" y="883142"/>
            <a:ext cx="8285476" cy="7200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89B054B-E3BE-40A4-ABFF-81D0A15F69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2070" y="1480770"/>
            <a:ext cx="2857500" cy="2495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430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802">
        <p:fade/>
      </p:transition>
    </mc:Choice>
    <mc:Fallback xmlns="">
      <p:transition spd="med" advTm="35802">
        <p:fade/>
      </p:transition>
    </mc:Fallback>
  </mc:AlternateContent>
  <p:extLst>
    <p:ext uri="{E180D4A7-C9FB-4DFB-919C-405C955672EB}">
      <p14:showEvtLst xmlns:p14="http://schemas.microsoft.com/office/powerpoint/2010/main">
        <p14:playEvt time="12" objId="2"/>
        <p14:stopEvt time="33100" objId="2"/>
      </p14:showEvt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5 Diagrama">
            <a:extLst>
              <a:ext uri="{FF2B5EF4-FFF2-40B4-BE49-F238E27FC236}">
                <a16:creationId xmlns:a16="http://schemas.microsoft.com/office/drawing/2014/main" id="{9B854B67-0032-45DF-B793-358DCC4A5B5D}"/>
              </a:ext>
            </a:extLst>
          </p:cNvPr>
          <p:cNvGraphicFramePr/>
          <p:nvPr/>
        </p:nvGraphicFramePr>
        <p:xfrm>
          <a:off x="3720" y="276495"/>
          <a:ext cx="7718630" cy="119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32 Rectángulo">
            <a:extLst>
              <a:ext uri="{FF2B5EF4-FFF2-40B4-BE49-F238E27FC236}">
                <a16:creationId xmlns:a16="http://schemas.microsoft.com/office/drawing/2014/main" id="{0643D1B6-1AE5-4BFC-ADAC-189C83D1D4A9}"/>
              </a:ext>
            </a:extLst>
          </p:cNvPr>
          <p:cNvSpPr/>
          <p:nvPr/>
        </p:nvSpPr>
        <p:spPr>
          <a:xfrm>
            <a:off x="864135" y="883142"/>
            <a:ext cx="8285476" cy="7200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F7E9C95-A670-4D2D-BAED-F8ED3BA09168}"/>
              </a:ext>
            </a:extLst>
          </p:cNvPr>
          <p:cNvSpPr/>
          <p:nvPr/>
        </p:nvSpPr>
        <p:spPr>
          <a:xfrm>
            <a:off x="7264591" y="1660233"/>
            <a:ext cx="1222843" cy="17666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2E1E6608-8156-40C7-B190-A6FCF2E02B43}"/>
              </a:ext>
            </a:extLst>
          </p:cNvPr>
          <p:cNvSpPr txBox="1">
            <a:spLocks/>
          </p:cNvSpPr>
          <p:nvPr/>
        </p:nvSpPr>
        <p:spPr>
          <a:xfrm>
            <a:off x="321615" y="1221600"/>
            <a:ext cx="3440296" cy="34653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tIns="36000" bIns="36000" numCol="1" spcCol="180000" rtlCol="0">
            <a:noAutofit/>
          </a:bodyPr>
          <a:lstStyle>
            <a:defPPr>
              <a:defRPr lang="en-US"/>
            </a:defPPr>
            <a:lvl1pPr marL="285750" indent="-285750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Titillium Web" pitchFamily="2" charset="0"/>
              <a:buChar char="»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itchFamily="2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Examen final</a:t>
            </a:r>
          </a:p>
          <a:p>
            <a:pPr lvl="1"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latin typeface="Barlow Semi Condensed" panose="00000506000000000000" pitchFamily="2" charset="0"/>
              </a:rPr>
              <a:t>Una vez finalizado dará la puntación y mostrará al participante en que se ha equivocado, con la finalidad de otorgarle un feedback y así aprender sobre los errores.</a:t>
            </a:r>
          </a:p>
          <a:p>
            <a:pPr lvl="1">
              <a:spcAft>
                <a:spcPts val="600"/>
              </a:spcAft>
            </a:pPr>
            <a:endParaRPr lang="es-ES" sz="1400" dirty="0">
              <a:solidFill>
                <a:srgbClr val="002060"/>
              </a:solidFill>
              <a:latin typeface="Barlow Semi Condensed" panose="00000506000000000000" pitchFamily="2" charset="0"/>
            </a:endParaRPr>
          </a:p>
          <a:p>
            <a:pPr lvl="1">
              <a:spcAft>
                <a:spcPts val="600"/>
              </a:spcAft>
            </a:pPr>
            <a:endParaRPr lang="es-ES" sz="1400" dirty="0">
              <a:solidFill>
                <a:srgbClr val="002060"/>
              </a:solidFill>
              <a:latin typeface="Barlow Semi Condensed" panose="00000506000000000000" pitchFamily="2" charset="0"/>
            </a:endParaRPr>
          </a:p>
          <a:p>
            <a:pPr lvl="1">
              <a:spcAft>
                <a:spcPts val="600"/>
              </a:spcAft>
            </a:pPr>
            <a:endParaRPr lang="es-ES" sz="1400" dirty="0">
              <a:solidFill>
                <a:srgbClr val="002060"/>
              </a:solidFill>
              <a:effectLst/>
              <a:latin typeface="Barlow Semi Condensed" panose="00000506000000000000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F016D5E-38F6-4EB4-A261-C18B14B35F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945" y="1266605"/>
            <a:ext cx="4560246" cy="28131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602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802">
        <p:fade/>
      </p:transition>
    </mc:Choice>
    <mc:Fallback xmlns="">
      <p:transition spd="med" advTm="35802">
        <p:fade/>
      </p:transition>
    </mc:Fallback>
  </mc:AlternateContent>
  <p:extLst>
    <p:ext uri="{E180D4A7-C9FB-4DFB-919C-405C955672EB}">
      <p14:showEvtLst xmlns:p14="http://schemas.microsoft.com/office/powerpoint/2010/main">
        <p14:playEvt time="12" objId="2"/>
        <p14:stopEvt time="33100" objId="2"/>
      </p14:showEvtLst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5 Diagrama">
            <a:extLst>
              <a:ext uri="{FF2B5EF4-FFF2-40B4-BE49-F238E27FC236}">
                <a16:creationId xmlns:a16="http://schemas.microsoft.com/office/drawing/2014/main" id="{9B854B67-0032-45DF-B793-358DCC4A5B5D}"/>
              </a:ext>
            </a:extLst>
          </p:cNvPr>
          <p:cNvGraphicFramePr/>
          <p:nvPr/>
        </p:nvGraphicFramePr>
        <p:xfrm>
          <a:off x="3720" y="276495"/>
          <a:ext cx="7718630" cy="119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32 Rectángulo">
            <a:extLst>
              <a:ext uri="{FF2B5EF4-FFF2-40B4-BE49-F238E27FC236}">
                <a16:creationId xmlns:a16="http://schemas.microsoft.com/office/drawing/2014/main" id="{0643D1B6-1AE5-4BFC-ADAC-189C83D1D4A9}"/>
              </a:ext>
            </a:extLst>
          </p:cNvPr>
          <p:cNvSpPr/>
          <p:nvPr/>
        </p:nvSpPr>
        <p:spPr>
          <a:xfrm>
            <a:off x="864135" y="883142"/>
            <a:ext cx="8285476" cy="7200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F7E9C95-A670-4D2D-BAED-F8ED3BA09168}"/>
              </a:ext>
            </a:extLst>
          </p:cNvPr>
          <p:cNvSpPr/>
          <p:nvPr/>
        </p:nvSpPr>
        <p:spPr>
          <a:xfrm>
            <a:off x="7264591" y="1660233"/>
            <a:ext cx="1222843" cy="17666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2E1E6608-8156-40C7-B190-A6FCF2E02B43}"/>
              </a:ext>
            </a:extLst>
          </p:cNvPr>
          <p:cNvSpPr txBox="1">
            <a:spLocks/>
          </p:cNvSpPr>
          <p:nvPr/>
        </p:nvSpPr>
        <p:spPr>
          <a:xfrm>
            <a:off x="321615" y="1221600"/>
            <a:ext cx="3440296" cy="34653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tIns="36000" bIns="36000" numCol="1" spcCol="180000" rtlCol="0">
            <a:noAutofit/>
          </a:bodyPr>
          <a:lstStyle>
            <a:defPPr>
              <a:defRPr lang="en-US"/>
            </a:defPPr>
            <a:lvl1pPr marL="285750" indent="-285750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Titillium Web" pitchFamily="2" charset="0"/>
              <a:buChar char="»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itchFamily="2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Al finalizar, emitirá al ser aprobado un certificado de asistencia.</a:t>
            </a:r>
          </a:p>
          <a:p>
            <a:pPr marL="0" indent="0">
              <a:spcAft>
                <a:spcPts val="600"/>
              </a:spcAft>
              <a:buNone/>
            </a:pPr>
            <a:endParaRPr lang="es-ES" sz="1400" dirty="0">
              <a:solidFill>
                <a:srgbClr val="002060"/>
              </a:solidFill>
              <a:latin typeface="Barlow Semi Condensed" panose="00000506000000000000" pitchFamily="2" charset="0"/>
            </a:endParaRPr>
          </a:p>
          <a:p>
            <a:pPr lvl="1">
              <a:spcAft>
                <a:spcPts val="600"/>
              </a:spcAft>
            </a:pPr>
            <a:endParaRPr lang="es-ES" sz="1400" dirty="0">
              <a:solidFill>
                <a:srgbClr val="002060"/>
              </a:solidFill>
              <a:latin typeface="Barlow Semi Condensed" panose="00000506000000000000" pitchFamily="2" charset="0"/>
            </a:endParaRPr>
          </a:p>
          <a:p>
            <a:pPr lvl="1">
              <a:spcAft>
                <a:spcPts val="600"/>
              </a:spcAft>
            </a:pPr>
            <a:endParaRPr lang="es-ES" sz="1400" dirty="0">
              <a:solidFill>
                <a:srgbClr val="002060"/>
              </a:solidFill>
              <a:latin typeface="Barlow Semi Condensed" panose="00000506000000000000" pitchFamily="2" charset="0"/>
            </a:endParaRPr>
          </a:p>
          <a:p>
            <a:pPr lvl="1">
              <a:spcAft>
                <a:spcPts val="600"/>
              </a:spcAft>
            </a:pPr>
            <a:endParaRPr lang="es-ES" sz="1400" dirty="0">
              <a:solidFill>
                <a:srgbClr val="002060"/>
              </a:solidFill>
              <a:effectLst/>
              <a:latin typeface="Barlow Semi Condensed" panose="00000506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77A7934-CC17-4566-814E-2B0D4976924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945" y="1275175"/>
            <a:ext cx="4546354" cy="28046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419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802">
        <p:fade/>
      </p:transition>
    </mc:Choice>
    <mc:Fallback xmlns="">
      <p:transition spd="med" advTm="35802">
        <p:fade/>
      </p:transition>
    </mc:Fallback>
  </mc:AlternateContent>
  <p:extLst>
    <p:ext uri="{E180D4A7-C9FB-4DFB-919C-405C955672EB}">
      <p14:showEvtLst xmlns:p14="http://schemas.microsoft.com/office/powerpoint/2010/main">
        <p14:playEvt time="12" objId="2"/>
        <p14:stopEvt time="33100" objId="2"/>
      </p14:showEvtLst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-1" y="3870090"/>
            <a:ext cx="9144001" cy="1271823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latin typeface="Barlow Semi Condensed" pitchFamily="2" charset="0"/>
            </a:endParaRPr>
          </a:p>
        </p:txBody>
      </p:sp>
      <p:sp>
        <p:nvSpPr>
          <p:cNvPr id="3" name="5 Marcador de texto"/>
          <p:cNvSpPr txBox="1">
            <a:spLocks/>
          </p:cNvSpPr>
          <p:nvPr/>
        </p:nvSpPr>
        <p:spPr>
          <a:xfrm>
            <a:off x="395288" y="3915435"/>
            <a:ext cx="8424000" cy="3693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Semi Condensed" pitchFamily="2" charset="0"/>
              </a:rPr>
              <a:t>Reportes de cursos</a:t>
            </a:r>
            <a:endParaRPr lang="es-A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 Semi Condensed" pitchFamily="2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-1" y="3735415"/>
            <a:ext cx="9144001" cy="9001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Barlow Semi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62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501">
        <p:fade/>
      </p:transition>
    </mc:Choice>
    <mc:Fallback xmlns="">
      <p:transition spd="med" advTm="14501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5 Diagrama">
            <a:extLst>
              <a:ext uri="{FF2B5EF4-FFF2-40B4-BE49-F238E27FC236}">
                <a16:creationId xmlns:a16="http://schemas.microsoft.com/office/drawing/2014/main" id="{9B854B67-0032-45DF-B793-358DCC4A5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8278578"/>
              </p:ext>
            </p:extLst>
          </p:nvPr>
        </p:nvGraphicFramePr>
        <p:xfrm>
          <a:off x="3720" y="276495"/>
          <a:ext cx="7718630" cy="119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32 Rectángulo">
            <a:extLst>
              <a:ext uri="{FF2B5EF4-FFF2-40B4-BE49-F238E27FC236}">
                <a16:creationId xmlns:a16="http://schemas.microsoft.com/office/drawing/2014/main" id="{0643D1B6-1AE5-4BFC-ADAC-189C83D1D4A9}"/>
              </a:ext>
            </a:extLst>
          </p:cNvPr>
          <p:cNvSpPr/>
          <p:nvPr/>
        </p:nvSpPr>
        <p:spPr>
          <a:xfrm>
            <a:off x="864135" y="883142"/>
            <a:ext cx="8285476" cy="7200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F7E9C95-A670-4D2D-BAED-F8ED3BA09168}"/>
              </a:ext>
            </a:extLst>
          </p:cNvPr>
          <p:cNvSpPr/>
          <p:nvPr/>
        </p:nvSpPr>
        <p:spPr>
          <a:xfrm>
            <a:off x="7264591" y="1660233"/>
            <a:ext cx="1222843" cy="17666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2E1E6608-8156-40C7-B190-A6FCF2E02B43}"/>
              </a:ext>
            </a:extLst>
          </p:cNvPr>
          <p:cNvSpPr txBox="1">
            <a:spLocks/>
          </p:cNvSpPr>
          <p:nvPr/>
        </p:nvSpPr>
        <p:spPr>
          <a:xfrm>
            <a:off x="321615" y="1221600"/>
            <a:ext cx="3440296" cy="34653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tIns="36000" bIns="36000" numCol="1" spcCol="180000" rtlCol="0">
            <a:noAutofit/>
          </a:bodyPr>
          <a:lstStyle>
            <a:defPPr>
              <a:defRPr lang="en-US"/>
            </a:defPPr>
            <a:lvl1pPr marL="285750" indent="-285750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Titillium Web" pitchFamily="2" charset="0"/>
              <a:buChar char="»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itchFamily="2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Se tendrá registro de distintos reportes tales como:</a:t>
            </a:r>
          </a:p>
          <a:p>
            <a:pPr lvl="1"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latin typeface="Barlow Semi Condensed" panose="00000506000000000000" pitchFamily="2" charset="0"/>
              </a:rPr>
              <a:t>Cursos realizados por Habilitaciones</a:t>
            </a:r>
          </a:p>
          <a:p>
            <a:pPr lvl="1"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Cursos públicos por fecha</a:t>
            </a:r>
          </a:p>
          <a:p>
            <a:pPr lvl="1">
              <a:spcAft>
                <a:spcPts val="600"/>
              </a:spcAft>
            </a:pPr>
            <a:endParaRPr lang="es-ES" sz="1400" dirty="0">
              <a:solidFill>
                <a:srgbClr val="002060"/>
              </a:solidFill>
              <a:effectLst/>
              <a:latin typeface="Barlow Semi Condensed" panose="00000506000000000000" pitchFamily="2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s-ES" sz="1400" dirty="0">
              <a:solidFill>
                <a:srgbClr val="002060"/>
              </a:solidFill>
              <a:latin typeface="Barlow Semi Condensed" panose="00000506000000000000" pitchFamily="2" charset="0"/>
            </a:endParaRPr>
          </a:p>
          <a:p>
            <a:pPr lvl="1">
              <a:spcAft>
                <a:spcPts val="600"/>
              </a:spcAft>
            </a:pPr>
            <a:endParaRPr lang="es-ES" sz="1400" dirty="0">
              <a:solidFill>
                <a:srgbClr val="002060"/>
              </a:solidFill>
              <a:latin typeface="Barlow Semi Condensed" panose="00000506000000000000" pitchFamily="2" charset="0"/>
            </a:endParaRPr>
          </a:p>
          <a:p>
            <a:pPr lvl="1">
              <a:spcAft>
                <a:spcPts val="600"/>
              </a:spcAft>
            </a:pPr>
            <a:endParaRPr lang="es-ES" sz="1400" dirty="0">
              <a:solidFill>
                <a:srgbClr val="002060"/>
              </a:solidFill>
              <a:latin typeface="Barlow Semi Condensed" panose="00000506000000000000" pitchFamily="2" charset="0"/>
            </a:endParaRPr>
          </a:p>
          <a:p>
            <a:pPr lvl="1">
              <a:spcAft>
                <a:spcPts val="600"/>
              </a:spcAft>
            </a:pPr>
            <a:endParaRPr lang="es-ES" sz="1400" dirty="0">
              <a:solidFill>
                <a:srgbClr val="002060"/>
              </a:solidFill>
              <a:effectLst/>
              <a:latin typeface="Barlow Semi Condensed" panose="00000506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A03DB9-C048-4677-8317-864CE0C257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034" y="1311609"/>
            <a:ext cx="4596099" cy="28353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696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802">
        <p:fade/>
      </p:transition>
    </mc:Choice>
    <mc:Fallback xmlns="">
      <p:transition spd="med" advTm="35802">
        <p:fade/>
      </p:transition>
    </mc:Fallback>
  </mc:AlternateContent>
  <p:extLst>
    <p:ext uri="{E180D4A7-C9FB-4DFB-919C-405C955672EB}">
      <p14:showEvtLst xmlns:p14="http://schemas.microsoft.com/office/powerpoint/2010/main">
        <p14:playEvt time="12" objId="2"/>
        <p14:stopEvt time="33100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5 Diagrama">
            <a:extLst>
              <a:ext uri="{FF2B5EF4-FFF2-40B4-BE49-F238E27FC236}">
                <a16:creationId xmlns:a16="http://schemas.microsoft.com/office/drawing/2014/main" id="{9B854B67-0032-45DF-B793-358DCC4A5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0199556"/>
              </p:ext>
            </p:extLst>
          </p:nvPr>
        </p:nvGraphicFramePr>
        <p:xfrm>
          <a:off x="3720" y="276495"/>
          <a:ext cx="7718630" cy="119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32 Rectángulo">
            <a:extLst>
              <a:ext uri="{FF2B5EF4-FFF2-40B4-BE49-F238E27FC236}">
                <a16:creationId xmlns:a16="http://schemas.microsoft.com/office/drawing/2014/main" id="{0643D1B6-1AE5-4BFC-ADAC-189C83D1D4A9}"/>
              </a:ext>
            </a:extLst>
          </p:cNvPr>
          <p:cNvSpPr/>
          <p:nvPr/>
        </p:nvSpPr>
        <p:spPr>
          <a:xfrm>
            <a:off x="864135" y="883142"/>
            <a:ext cx="8285476" cy="7200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58E5AE1-BF88-43E2-8F33-9D6E18F407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2090" y="1626645"/>
            <a:ext cx="2925325" cy="2176442"/>
          </a:xfrm>
          <a:prstGeom prst="rect">
            <a:avLst/>
          </a:prstGeom>
        </p:spPr>
      </p:pic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4E891194-5AA2-4002-8DB7-A4C7D6E5E79E}"/>
              </a:ext>
            </a:extLst>
          </p:cNvPr>
          <p:cNvSpPr txBox="1">
            <a:spLocks/>
          </p:cNvSpPr>
          <p:nvPr/>
        </p:nvSpPr>
        <p:spPr>
          <a:xfrm>
            <a:off x="756961" y="1464010"/>
            <a:ext cx="4597509" cy="31683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tIns="36000" bIns="36000" numCol="1" spcCol="180000" rtlCol="0">
            <a:noAutofit/>
          </a:bodyPr>
          <a:lstStyle>
            <a:defPPr>
              <a:defRPr lang="en-US"/>
            </a:defPPr>
            <a:lvl1pPr marL="285750" indent="-285750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Titillium Web" pitchFamily="2" charset="0"/>
              <a:buChar char="»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itchFamily="2" charset="0"/>
              </a:defRPr>
            </a:lvl1pPr>
          </a:lstStyle>
          <a:p>
            <a:pPr marL="0" indent="0">
              <a:spcAft>
                <a:spcPts val="600"/>
              </a:spcAft>
              <a:buNone/>
            </a:pPr>
            <a:r>
              <a:rPr lang="es-AR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Los temas a resolver con clases virtuales son:</a:t>
            </a:r>
          </a:p>
          <a:p>
            <a:pPr>
              <a:spcAft>
                <a:spcPts val="600"/>
              </a:spcAft>
            </a:pPr>
            <a:r>
              <a:rPr lang="es-AR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Conectividad a internet.</a:t>
            </a:r>
          </a:p>
          <a:p>
            <a:pPr>
              <a:spcAft>
                <a:spcPts val="600"/>
              </a:spcAft>
            </a:pPr>
            <a:r>
              <a:rPr lang="es-AR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Moderador.</a:t>
            </a:r>
          </a:p>
          <a:p>
            <a:pPr>
              <a:spcAft>
                <a:spcPts val="600"/>
              </a:spcAft>
            </a:pPr>
            <a:r>
              <a:rPr lang="es-AR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Contenido.</a:t>
            </a:r>
          </a:p>
          <a:p>
            <a:pPr>
              <a:spcAft>
                <a:spcPts val="600"/>
              </a:spcAft>
            </a:pPr>
            <a:r>
              <a:rPr lang="es-AR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Refuerzo de conceptos claves.</a:t>
            </a:r>
          </a:p>
          <a:p>
            <a:pPr>
              <a:spcAft>
                <a:spcPts val="600"/>
              </a:spcAft>
            </a:pPr>
            <a:r>
              <a:rPr lang="es-AR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Puntos de control.</a:t>
            </a:r>
          </a:p>
          <a:p>
            <a:pPr>
              <a:spcAft>
                <a:spcPts val="600"/>
              </a:spcAft>
            </a:pPr>
            <a:r>
              <a:rPr lang="es-AR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Examen final.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080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802">
        <p:fade/>
      </p:transition>
    </mc:Choice>
    <mc:Fallback xmlns="">
      <p:transition spd="med" advTm="35802">
        <p:fade/>
      </p:transition>
    </mc:Fallback>
  </mc:AlternateContent>
  <p:extLst>
    <p:ext uri="{E180D4A7-C9FB-4DFB-919C-405C955672EB}">
      <p14:showEvtLst xmlns:p14="http://schemas.microsoft.com/office/powerpoint/2010/main">
        <p14:playEvt time="12" objId="2"/>
        <p14:stopEvt time="33100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5 Diagrama">
            <a:extLst>
              <a:ext uri="{FF2B5EF4-FFF2-40B4-BE49-F238E27FC236}">
                <a16:creationId xmlns:a16="http://schemas.microsoft.com/office/drawing/2014/main" id="{9B854B67-0032-45DF-B793-358DCC4A5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2895197"/>
              </p:ext>
            </p:extLst>
          </p:nvPr>
        </p:nvGraphicFramePr>
        <p:xfrm>
          <a:off x="3720" y="276495"/>
          <a:ext cx="7718630" cy="119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32 Rectángulo">
            <a:extLst>
              <a:ext uri="{FF2B5EF4-FFF2-40B4-BE49-F238E27FC236}">
                <a16:creationId xmlns:a16="http://schemas.microsoft.com/office/drawing/2014/main" id="{0643D1B6-1AE5-4BFC-ADAC-189C83D1D4A9}"/>
              </a:ext>
            </a:extLst>
          </p:cNvPr>
          <p:cNvSpPr/>
          <p:nvPr/>
        </p:nvSpPr>
        <p:spPr>
          <a:xfrm>
            <a:off x="864135" y="883142"/>
            <a:ext cx="8285476" cy="7200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58E5AE1-BF88-43E2-8F33-9D6E18F407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2090" y="1626645"/>
            <a:ext cx="2925325" cy="217644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1C85186-5918-458F-A50D-A36AD774EF0C}"/>
              </a:ext>
            </a:extLst>
          </p:cNvPr>
          <p:cNvSpPr/>
          <p:nvPr/>
        </p:nvSpPr>
        <p:spPr>
          <a:xfrm>
            <a:off x="5013843" y="1304815"/>
            <a:ext cx="1358358" cy="27521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EC87D43-F5BE-4C8E-8F37-5742BA1FE4BE}"/>
              </a:ext>
            </a:extLst>
          </p:cNvPr>
          <p:cNvSpPr/>
          <p:nvPr/>
        </p:nvSpPr>
        <p:spPr>
          <a:xfrm>
            <a:off x="7331599" y="1338816"/>
            <a:ext cx="1358358" cy="27521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F7E9C95-A670-4D2D-BAED-F8ED3BA09168}"/>
              </a:ext>
            </a:extLst>
          </p:cNvPr>
          <p:cNvSpPr/>
          <p:nvPr/>
        </p:nvSpPr>
        <p:spPr>
          <a:xfrm>
            <a:off x="6057165" y="2898299"/>
            <a:ext cx="1358358" cy="126652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9" name="Gráfico 8" descr="Lupa">
            <a:extLst>
              <a:ext uri="{FF2B5EF4-FFF2-40B4-BE49-F238E27FC236}">
                <a16:creationId xmlns:a16="http://schemas.microsoft.com/office/drawing/2014/main" id="{31008B8C-F962-45BC-9A4A-87457A17B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59055" y="1468208"/>
            <a:ext cx="2176442" cy="2176442"/>
          </a:xfrm>
          <a:prstGeom prst="rect">
            <a:avLst/>
          </a:prstGeom>
        </p:spPr>
      </p:pic>
      <p:sp>
        <p:nvSpPr>
          <p:cNvPr id="15" name="Marcador de texto 1">
            <a:extLst>
              <a:ext uri="{FF2B5EF4-FFF2-40B4-BE49-F238E27FC236}">
                <a16:creationId xmlns:a16="http://schemas.microsoft.com/office/drawing/2014/main" id="{4FED3CB8-8714-4454-8F97-C5156E0794B8}"/>
              </a:ext>
            </a:extLst>
          </p:cNvPr>
          <p:cNvSpPr txBox="1">
            <a:spLocks/>
          </p:cNvSpPr>
          <p:nvPr/>
        </p:nvSpPr>
        <p:spPr>
          <a:xfrm>
            <a:off x="604561" y="1311610"/>
            <a:ext cx="4597509" cy="31683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tIns="36000" bIns="36000" numCol="1" spcCol="180000" rtlCol="0">
            <a:noAutofit/>
          </a:bodyPr>
          <a:lstStyle>
            <a:defPPr>
              <a:defRPr lang="en-US"/>
            </a:defPPr>
            <a:lvl1pPr marL="285750" indent="-285750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Titillium Web" pitchFamily="2" charset="0"/>
              <a:buChar char="»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itchFamily="2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s-AR" sz="1400" b="1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Conectividad a internet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s-AR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Acceso al sitio desde cualquier con</a:t>
            </a:r>
            <a:r>
              <a:rPr lang="es-AR" sz="1400" dirty="0">
                <a:solidFill>
                  <a:srgbClr val="002060"/>
                </a:solidFill>
                <a:latin typeface="Barlow Semi Condensed" panose="00000506000000000000" pitchFamily="2" charset="0"/>
              </a:rPr>
              <a:t>exión de internet.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s-AR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Evitar video llamadas por la complejidad y por los tiempos de latencia de la tecnología, que suman distracciones a la hora del aprendizaje.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s-AR" sz="1400" dirty="0">
                <a:solidFill>
                  <a:srgbClr val="002060"/>
                </a:solidFill>
                <a:latin typeface="Barlow Semi Condensed" panose="00000506000000000000" pitchFamily="2" charset="0"/>
              </a:rPr>
              <a:t>Reforzar con audios y videos explicativos para lograr la atención de los participantes.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s-AR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Disponer de alternativas para quien no posea computadora, como por ejemplo, sala en oficinas de la contratista.</a:t>
            </a:r>
          </a:p>
          <a:p>
            <a:pPr>
              <a:spcAft>
                <a:spcPts val="600"/>
              </a:spcAft>
            </a:pPr>
            <a:endParaRPr lang="es-AR" sz="1400" dirty="0">
              <a:solidFill>
                <a:srgbClr val="002060"/>
              </a:solidFill>
              <a:effectLst/>
              <a:latin typeface="Barlow Semi Condensed" panose="00000506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185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802">
        <p:fade/>
      </p:transition>
    </mc:Choice>
    <mc:Fallback xmlns="">
      <p:transition spd="med" advTm="35802">
        <p:fade/>
      </p:transition>
    </mc:Fallback>
  </mc:AlternateContent>
  <p:extLst>
    <p:ext uri="{E180D4A7-C9FB-4DFB-919C-405C955672EB}">
      <p14:showEvtLst xmlns:p14="http://schemas.microsoft.com/office/powerpoint/2010/main">
        <p14:playEvt time="12" objId="2"/>
        <p14:stopEvt time="33100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5 Diagrama">
            <a:extLst>
              <a:ext uri="{FF2B5EF4-FFF2-40B4-BE49-F238E27FC236}">
                <a16:creationId xmlns:a16="http://schemas.microsoft.com/office/drawing/2014/main" id="{9B854B67-0032-45DF-B793-358DCC4A5B5D}"/>
              </a:ext>
            </a:extLst>
          </p:cNvPr>
          <p:cNvGraphicFramePr/>
          <p:nvPr/>
        </p:nvGraphicFramePr>
        <p:xfrm>
          <a:off x="3720" y="276495"/>
          <a:ext cx="7718630" cy="119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32 Rectángulo">
            <a:extLst>
              <a:ext uri="{FF2B5EF4-FFF2-40B4-BE49-F238E27FC236}">
                <a16:creationId xmlns:a16="http://schemas.microsoft.com/office/drawing/2014/main" id="{0643D1B6-1AE5-4BFC-ADAC-189C83D1D4A9}"/>
              </a:ext>
            </a:extLst>
          </p:cNvPr>
          <p:cNvSpPr/>
          <p:nvPr/>
        </p:nvSpPr>
        <p:spPr>
          <a:xfrm>
            <a:off x="864135" y="883142"/>
            <a:ext cx="8285476" cy="7200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58E5AE1-BF88-43E2-8F33-9D6E18F407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2090" y="1626645"/>
            <a:ext cx="2925325" cy="217644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1C85186-5918-458F-A50D-A36AD774EF0C}"/>
              </a:ext>
            </a:extLst>
          </p:cNvPr>
          <p:cNvSpPr/>
          <p:nvPr/>
        </p:nvSpPr>
        <p:spPr>
          <a:xfrm>
            <a:off x="5382090" y="1311610"/>
            <a:ext cx="1882502" cy="27521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EC87D43-F5BE-4C8E-8F37-5742BA1FE4BE}"/>
              </a:ext>
            </a:extLst>
          </p:cNvPr>
          <p:cNvSpPr/>
          <p:nvPr/>
        </p:nvSpPr>
        <p:spPr>
          <a:xfrm>
            <a:off x="8005552" y="1304815"/>
            <a:ext cx="1358358" cy="27521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F7E9C95-A670-4D2D-BAED-F8ED3BA09168}"/>
              </a:ext>
            </a:extLst>
          </p:cNvPr>
          <p:cNvSpPr/>
          <p:nvPr/>
        </p:nvSpPr>
        <p:spPr>
          <a:xfrm>
            <a:off x="7264592" y="2466296"/>
            <a:ext cx="740960" cy="126652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9" name="Gráfico 8" descr="Lupa">
            <a:extLst>
              <a:ext uri="{FF2B5EF4-FFF2-40B4-BE49-F238E27FC236}">
                <a16:creationId xmlns:a16="http://schemas.microsoft.com/office/drawing/2014/main" id="{31008B8C-F962-45BC-9A4A-87457A17B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71933" y="1199907"/>
            <a:ext cx="2176442" cy="2176442"/>
          </a:xfrm>
          <a:prstGeom prst="rect">
            <a:avLst/>
          </a:prstGeom>
        </p:spPr>
      </p:pic>
      <p:sp>
        <p:nvSpPr>
          <p:cNvPr id="15" name="Marcador de texto 1">
            <a:extLst>
              <a:ext uri="{FF2B5EF4-FFF2-40B4-BE49-F238E27FC236}">
                <a16:creationId xmlns:a16="http://schemas.microsoft.com/office/drawing/2014/main" id="{4FED3CB8-8714-4454-8F97-C5156E0794B8}"/>
              </a:ext>
            </a:extLst>
          </p:cNvPr>
          <p:cNvSpPr txBox="1">
            <a:spLocks/>
          </p:cNvSpPr>
          <p:nvPr/>
        </p:nvSpPr>
        <p:spPr>
          <a:xfrm>
            <a:off x="604561" y="1311610"/>
            <a:ext cx="4597509" cy="31683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tIns="36000" bIns="36000" numCol="1" spcCol="180000" rtlCol="0">
            <a:noAutofit/>
          </a:bodyPr>
          <a:lstStyle>
            <a:defPPr>
              <a:defRPr lang="en-US"/>
            </a:defPPr>
            <a:lvl1pPr marL="285750" indent="-285750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Titillium Web" pitchFamily="2" charset="0"/>
              <a:buChar char="»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itchFamily="2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s-AR" sz="1400" b="1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Moderador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s-AR" sz="1400" dirty="0">
                <a:solidFill>
                  <a:srgbClr val="002060"/>
                </a:solidFill>
                <a:latin typeface="Barlow Semi Condensed" panose="00000506000000000000" pitchFamily="2" charset="0"/>
              </a:rPr>
              <a:t>Es crucial un moderador de la empresa contratista para coordinar quienes y cuando deberán asistir a la clase virtual.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s-AR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Determinar un horario en el cual </a:t>
            </a:r>
            <a:r>
              <a:rPr lang="es-AR" sz="1400" dirty="0">
                <a:solidFill>
                  <a:srgbClr val="002060"/>
                </a:solidFill>
                <a:latin typeface="Barlow Semi Condensed" panose="00000506000000000000" pitchFamily="2" charset="0"/>
              </a:rPr>
              <a:t>deberá disponer de la tecnología a los capacitados y conexión a internet.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s-AR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Controlar que los capacitados no se distraigan.</a:t>
            </a:r>
          </a:p>
          <a:p>
            <a:pPr>
              <a:spcAft>
                <a:spcPts val="600"/>
              </a:spcAft>
            </a:pPr>
            <a:endParaRPr lang="es-AR" sz="1400" dirty="0">
              <a:solidFill>
                <a:srgbClr val="002060"/>
              </a:solidFill>
              <a:effectLst/>
              <a:latin typeface="Barlow Semi Condensed" panose="00000506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929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802">
        <p:fade/>
      </p:transition>
    </mc:Choice>
    <mc:Fallback xmlns="">
      <p:transition spd="med" advTm="35802">
        <p:fade/>
      </p:transition>
    </mc:Fallback>
  </mc:AlternateContent>
  <p:extLst>
    <p:ext uri="{E180D4A7-C9FB-4DFB-919C-405C955672EB}">
      <p14:showEvtLst xmlns:p14="http://schemas.microsoft.com/office/powerpoint/2010/main">
        <p14:playEvt time="12" objId="2"/>
        <p14:stopEvt time="33100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5 Diagrama">
            <a:extLst>
              <a:ext uri="{FF2B5EF4-FFF2-40B4-BE49-F238E27FC236}">
                <a16:creationId xmlns:a16="http://schemas.microsoft.com/office/drawing/2014/main" id="{9B854B67-0032-45DF-B793-358DCC4A5B5D}"/>
              </a:ext>
            </a:extLst>
          </p:cNvPr>
          <p:cNvGraphicFramePr/>
          <p:nvPr/>
        </p:nvGraphicFramePr>
        <p:xfrm>
          <a:off x="3720" y="276495"/>
          <a:ext cx="7718630" cy="119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32 Rectángulo">
            <a:extLst>
              <a:ext uri="{FF2B5EF4-FFF2-40B4-BE49-F238E27FC236}">
                <a16:creationId xmlns:a16="http://schemas.microsoft.com/office/drawing/2014/main" id="{0643D1B6-1AE5-4BFC-ADAC-189C83D1D4A9}"/>
              </a:ext>
            </a:extLst>
          </p:cNvPr>
          <p:cNvSpPr/>
          <p:nvPr/>
        </p:nvSpPr>
        <p:spPr>
          <a:xfrm>
            <a:off x="864135" y="883142"/>
            <a:ext cx="8285476" cy="7200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58E5AE1-BF88-43E2-8F33-9D6E18F407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2090" y="1626645"/>
            <a:ext cx="2925325" cy="217644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1C85186-5918-458F-A50D-A36AD774EF0C}"/>
              </a:ext>
            </a:extLst>
          </p:cNvPr>
          <p:cNvSpPr/>
          <p:nvPr/>
        </p:nvSpPr>
        <p:spPr>
          <a:xfrm>
            <a:off x="5382090" y="1311610"/>
            <a:ext cx="1882502" cy="27521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EC87D43-F5BE-4C8E-8F37-5742BA1FE4BE}"/>
              </a:ext>
            </a:extLst>
          </p:cNvPr>
          <p:cNvSpPr/>
          <p:nvPr/>
        </p:nvSpPr>
        <p:spPr>
          <a:xfrm>
            <a:off x="8005552" y="1304815"/>
            <a:ext cx="1358358" cy="27521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F7E9C95-A670-4D2D-BAED-F8ED3BA09168}"/>
              </a:ext>
            </a:extLst>
          </p:cNvPr>
          <p:cNvSpPr/>
          <p:nvPr/>
        </p:nvSpPr>
        <p:spPr>
          <a:xfrm>
            <a:off x="7264592" y="2466296"/>
            <a:ext cx="740960" cy="126652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9" name="Gráfico 8" descr="Lupa">
            <a:extLst>
              <a:ext uri="{FF2B5EF4-FFF2-40B4-BE49-F238E27FC236}">
                <a16:creationId xmlns:a16="http://schemas.microsoft.com/office/drawing/2014/main" id="{31008B8C-F962-45BC-9A4A-87457A17B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71933" y="1199907"/>
            <a:ext cx="2176442" cy="2176442"/>
          </a:xfrm>
          <a:prstGeom prst="rect">
            <a:avLst/>
          </a:prstGeom>
        </p:spPr>
      </p:pic>
      <p:sp>
        <p:nvSpPr>
          <p:cNvPr id="15" name="Marcador de texto 1">
            <a:extLst>
              <a:ext uri="{FF2B5EF4-FFF2-40B4-BE49-F238E27FC236}">
                <a16:creationId xmlns:a16="http://schemas.microsoft.com/office/drawing/2014/main" id="{4FED3CB8-8714-4454-8F97-C5156E0794B8}"/>
              </a:ext>
            </a:extLst>
          </p:cNvPr>
          <p:cNvSpPr txBox="1">
            <a:spLocks/>
          </p:cNvSpPr>
          <p:nvPr/>
        </p:nvSpPr>
        <p:spPr>
          <a:xfrm>
            <a:off x="604561" y="1311610"/>
            <a:ext cx="4597509" cy="31683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tIns="36000" bIns="36000" numCol="1" spcCol="180000" rtlCol="0">
            <a:noAutofit/>
          </a:bodyPr>
          <a:lstStyle>
            <a:defPPr>
              <a:defRPr lang="en-US"/>
            </a:defPPr>
            <a:lvl1pPr marL="285750" indent="-285750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Titillium Web" pitchFamily="2" charset="0"/>
              <a:buChar char="»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itchFamily="2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s-AR" sz="1400" b="1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Contenido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s-AR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Tomaremos las mismas diapositivas, versión que habrá que actualizar al nuevo contexto.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s-AR" sz="1400" dirty="0">
                <a:solidFill>
                  <a:srgbClr val="002060"/>
                </a:solidFill>
                <a:latin typeface="Barlow Semi Condensed" panose="00000506000000000000" pitchFamily="2" charset="0"/>
              </a:rPr>
              <a:t>Es una forma sencilla y ya conocidas por los participantes.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s-AR" sz="1400" dirty="0">
                <a:solidFill>
                  <a:srgbClr val="002060"/>
                </a:solidFill>
                <a:latin typeface="Barlow Semi Condensed" panose="00000506000000000000" pitchFamily="2" charset="0"/>
              </a:rPr>
              <a:t>Fácil de manejar, ya que el sitio lo guiará a través del contenido.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s-AR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Existirá una coincidencia de conceptos entre las clases presenciales y las virtuales.</a:t>
            </a:r>
          </a:p>
          <a:p>
            <a:pPr>
              <a:spcAft>
                <a:spcPts val="600"/>
              </a:spcAft>
            </a:pPr>
            <a:endParaRPr lang="es-AR" sz="1400" dirty="0">
              <a:solidFill>
                <a:srgbClr val="002060"/>
              </a:solidFill>
              <a:effectLst/>
              <a:latin typeface="Barlow Semi Condensed" panose="00000506000000000000" pitchFamily="2" charset="0"/>
            </a:endParaRPr>
          </a:p>
        </p:txBody>
      </p:sp>
      <p:pic>
        <p:nvPicPr>
          <p:cNvPr id="4" name="Gráfico 3" descr="Presentación con gráfico circular">
            <a:extLst>
              <a:ext uri="{FF2B5EF4-FFF2-40B4-BE49-F238E27FC236}">
                <a16:creationId xmlns:a16="http://schemas.microsoft.com/office/drawing/2014/main" id="{1953F17D-4FD5-47B6-8F24-2FFB2CFFA7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06224" y="1615980"/>
            <a:ext cx="557932" cy="557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679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802">
        <p:fade/>
      </p:transition>
    </mc:Choice>
    <mc:Fallback xmlns="">
      <p:transition spd="med" advTm="35802">
        <p:fade/>
      </p:transition>
    </mc:Fallback>
  </mc:AlternateContent>
  <p:extLst>
    <p:ext uri="{E180D4A7-C9FB-4DFB-919C-405C955672EB}">
      <p14:showEvtLst xmlns:p14="http://schemas.microsoft.com/office/powerpoint/2010/main">
        <p14:playEvt time="12" objId="2"/>
        <p14:stopEvt time="33100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5 Diagrama">
            <a:extLst>
              <a:ext uri="{FF2B5EF4-FFF2-40B4-BE49-F238E27FC236}">
                <a16:creationId xmlns:a16="http://schemas.microsoft.com/office/drawing/2014/main" id="{9B854B67-0032-45DF-B793-358DCC4A5B5D}"/>
              </a:ext>
            </a:extLst>
          </p:cNvPr>
          <p:cNvGraphicFramePr/>
          <p:nvPr/>
        </p:nvGraphicFramePr>
        <p:xfrm>
          <a:off x="3720" y="276495"/>
          <a:ext cx="7718630" cy="119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32 Rectángulo">
            <a:extLst>
              <a:ext uri="{FF2B5EF4-FFF2-40B4-BE49-F238E27FC236}">
                <a16:creationId xmlns:a16="http://schemas.microsoft.com/office/drawing/2014/main" id="{0643D1B6-1AE5-4BFC-ADAC-189C83D1D4A9}"/>
              </a:ext>
            </a:extLst>
          </p:cNvPr>
          <p:cNvSpPr/>
          <p:nvPr/>
        </p:nvSpPr>
        <p:spPr>
          <a:xfrm>
            <a:off x="864135" y="883142"/>
            <a:ext cx="8285476" cy="7200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58E5AE1-BF88-43E2-8F33-9D6E18F407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2090" y="1626645"/>
            <a:ext cx="2925325" cy="217644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1C85186-5918-458F-A50D-A36AD774EF0C}"/>
              </a:ext>
            </a:extLst>
          </p:cNvPr>
          <p:cNvSpPr/>
          <p:nvPr/>
        </p:nvSpPr>
        <p:spPr>
          <a:xfrm>
            <a:off x="5382090" y="1311610"/>
            <a:ext cx="1882502" cy="27521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EC87D43-F5BE-4C8E-8F37-5742BA1FE4BE}"/>
              </a:ext>
            </a:extLst>
          </p:cNvPr>
          <p:cNvSpPr/>
          <p:nvPr/>
        </p:nvSpPr>
        <p:spPr>
          <a:xfrm>
            <a:off x="8005552" y="1304815"/>
            <a:ext cx="1358358" cy="27521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F7E9C95-A670-4D2D-BAED-F8ED3BA09168}"/>
              </a:ext>
            </a:extLst>
          </p:cNvPr>
          <p:cNvSpPr/>
          <p:nvPr/>
        </p:nvSpPr>
        <p:spPr>
          <a:xfrm>
            <a:off x="7264592" y="2466296"/>
            <a:ext cx="740960" cy="126652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9" name="Gráfico 8" descr="Lupa">
            <a:extLst>
              <a:ext uri="{FF2B5EF4-FFF2-40B4-BE49-F238E27FC236}">
                <a16:creationId xmlns:a16="http://schemas.microsoft.com/office/drawing/2014/main" id="{31008B8C-F962-45BC-9A4A-87457A17B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71933" y="1199907"/>
            <a:ext cx="2176442" cy="2176442"/>
          </a:xfrm>
          <a:prstGeom prst="rect">
            <a:avLst/>
          </a:prstGeom>
        </p:spPr>
      </p:pic>
      <p:sp>
        <p:nvSpPr>
          <p:cNvPr id="15" name="Marcador de texto 1">
            <a:extLst>
              <a:ext uri="{FF2B5EF4-FFF2-40B4-BE49-F238E27FC236}">
                <a16:creationId xmlns:a16="http://schemas.microsoft.com/office/drawing/2014/main" id="{4FED3CB8-8714-4454-8F97-C5156E0794B8}"/>
              </a:ext>
            </a:extLst>
          </p:cNvPr>
          <p:cNvSpPr txBox="1">
            <a:spLocks/>
          </p:cNvSpPr>
          <p:nvPr/>
        </p:nvSpPr>
        <p:spPr>
          <a:xfrm>
            <a:off x="604561" y="1311610"/>
            <a:ext cx="4597509" cy="31683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tIns="36000" bIns="36000" numCol="1" spcCol="180000" rtlCol="0">
            <a:noAutofit/>
          </a:bodyPr>
          <a:lstStyle>
            <a:defPPr>
              <a:defRPr lang="en-US"/>
            </a:defPPr>
            <a:lvl1pPr marL="285750" indent="-285750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Titillium Web" pitchFamily="2" charset="0"/>
              <a:buChar char="»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itchFamily="2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s-AR" sz="1400" b="1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Refuerzo de conceptos claves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s-AR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Tomaremos las mismas diapositivas, versión que habrá que actualizar al nuevo contexto.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s-AR" sz="1400" dirty="0">
                <a:solidFill>
                  <a:srgbClr val="002060"/>
                </a:solidFill>
                <a:latin typeface="Barlow Semi Condensed" panose="00000506000000000000" pitchFamily="2" charset="0"/>
              </a:rPr>
              <a:t>Es una forma sencilla y ya conocidas por los participantes.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s-AR" sz="1400" dirty="0">
                <a:solidFill>
                  <a:srgbClr val="002060"/>
                </a:solidFill>
                <a:latin typeface="Barlow Semi Condensed" panose="00000506000000000000" pitchFamily="2" charset="0"/>
              </a:rPr>
              <a:t>Fácil de manejar, ya que el sitio lo guiará a través del contenido.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s-AR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Existirá una coincidencia de conceptos entre las clases presenciales y las virtuales.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s-AR" sz="1400" dirty="0">
                <a:solidFill>
                  <a:srgbClr val="002060"/>
                </a:solidFill>
                <a:latin typeface="Barlow Semi Condensed" panose="00000506000000000000" pitchFamily="2" charset="0"/>
              </a:rPr>
              <a:t>Audios y videos para afianzar conocimientos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s-AR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Ven</a:t>
            </a:r>
            <a:r>
              <a:rPr lang="es-AR" sz="1400" dirty="0">
                <a:solidFill>
                  <a:srgbClr val="002060"/>
                </a:solidFill>
                <a:latin typeface="Barlow Semi Condensed" panose="00000506000000000000" pitchFamily="2" charset="0"/>
              </a:rPr>
              <a:t>tanas emergentes con la confirmación de que entendió el tema. Alternativas de explicación.</a:t>
            </a:r>
            <a:endParaRPr lang="es-AR" sz="1400" dirty="0">
              <a:solidFill>
                <a:srgbClr val="002060"/>
              </a:solidFill>
              <a:effectLst/>
              <a:latin typeface="Barlow Semi Condensed" panose="00000506000000000000" pitchFamily="2" charset="0"/>
            </a:endParaRPr>
          </a:p>
          <a:p>
            <a:pPr>
              <a:spcAft>
                <a:spcPts val="600"/>
              </a:spcAft>
            </a:pPr>
            <a:endParaRPr lang="es-AR" sz="1400" dirty="0">
              <a:solidFill>
                <a:srgbClr val="002060"/>
              </a:solidFill>
              <a:effectLst/>
              <a:latin typeface="Barlow Semi Condensed" panose="00000506000000000000" pitchFamily="2" charset="0"/>
            </a:endParaRPr>
          </a:p>
        </p:txBody>
      </p:sp>
      <p:pic>
        <p:nvPicPr>
          <p:cNvPr id="16" name="Gráfico 15" descr="Presentación con elemento multimedia">
            <a:extLst>
              <a:ext uri="{FF2B5EF4-FFF2-40B4-BE49-F238E27FC236}">
                <a16:creationId xmlns:a16="http://schemas.microsoft.com/office/drawing/2014/main" id="{9470E3B7-F113-447B-9C40-0A4BCA5D48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08823" y="1561789"/>
            <a:ext cx="623949" cy="6239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451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802">
        <p:fade/>
      </p:transition>
    </mc:Choice>
    <mc:Fallback xmlns="">
      <p:transition spd="med" advTm="35802">
        <p:fade/>
      </p:transition>
    </mc:Fallback>
  </mc:AlternateContent>
  <p:extLst>
    <p:ext uri="{E180D4A7-C9FB-4DFB-919C-405C955672EB}">
      <p14:showEvtLst xmlns:p14="http://schemas.microsoft.com/office/powerpoint/2010/main">
        <p14:playEvt time="12" objId="2"/>
        <p14:stopEvt time="33100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5 Diagrama">
            <a:extLst>
              <a:ext uri="{FF2B5EF4-FFF2-40B4-BE49-F238E27FC236}">
                <a16:creationId xmlns:a16="http://schemas.microsoft.com/office/drawing/2014/main" id="{9B854B67-0032-45DF-B793-358DCC4A5B5D}"/>
              </a:ext>
            </a:extLst>
          </p:cNvPr>
          <p:cNvGraphicFramePr/>
          <p:nvPr/>
        </p:nvGraphicFramePr>
        <p:xfrm>
          <a:off x="3720" y="276495"/>
          <a:ext cx="7718630" cy="119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32 Rectángulo">
            <a:extLst>
              <a:ext uri="{FF2B5EF4-FFF2-40B4-BE49-F238E27FC236}">
                <a16:creationId xmlns:a16="http://schemas.microsoft.com/office/drawing/2014/main" id="{0643D1B6-1AE5-4BFC-ADAC-189C83D1D4A9}"/>
              </a:ext>
            </a:extLst>
          </p:cNvPr>
          <p:cNvSpPr/>
          <p:nvPr/>
        </p:nvSpPr>
        <p:spPr>
          <a:xfrm>
            <a:off x="864135" y="883142"/>
            <a:ext cx="8285476" cy="7200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58E5AE1-BF88-43E2-8F33-9D6E18F407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2090" y="1626645"/>
            <a:ext cx="2925325" cy="217644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1C85186-5918-458F-A50D-A36AD774EF0C}"/>
              </a:ext>
            </a:extLst>
          </p:cNvPr>
          <p:cNvSpPr/>
          <p:nvPr/>
        </p:nvSpPr>
        <p:spPr>
          <a:xfrm>
            <a:off x="4641130" y="1311610"/>
            <a:ext cx="1882502" cy="27521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EC87D43-F5BE-4C8E-8F37-5742BA1FE4BE}"/>
              </a:ext>
            </a:extLst>
          </p:cNvPr>
          <p:cNvSpPr/>
          <p:nvPr/>
        </p:nvSpPr>
        <p:spPr>
          <a:xfrm>
            <a:off x="8005552" y="1304815"/>
            <a:ext cx="1358358" cy="27521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F7E9C95-A670-4D2D-BAED-F8ED3BA09168}"/>
              </a:ext>
            </a:extLst>
          </p:cNvPr>
          <p:cNvSpPr/>
          <p:nvPr/>
        </p:nvSpPr>
        <p:spPr>
          <a:xfrm>
            <a:off x="7264591" y="1660233"/>
            <a:ext cx="1222843" cy="17666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5" name="Marcador de texto 1">
            <a:extLst>
              <a:ext uri="{FF2B5EF4-FFF2-40B4-BE49-F238E27FC236}">
                <a16:creationId xmlns:a16="http://schemas.microsoft.com/office/drawing/2014/main" id="{4FED3CB8-8714-4454-8F97-C5156E0794B8}"/>
              </a:ext>
            </a:extLst>
          </p:cNvPr>
          <p:cNvSpPr txBox="1">
            <a:spLocks/>
          </p:cNvSpPr>
          <p:nvPr/>
        </p:nvSpPr>
        <p:spPr>
          <a:xfrm>
            <a:off x="604561" y="1311610"/>
            <a:ext cx="4597509" cy="31683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tIns="36000" bIns="36000" numCol="1" spcCol="180000" rtlCol="0">
            <a:noAutofit/>
          </a:bodyPr>
          <a:lstStyle>
            <a:defPPr>
              <a:defRPr lang="en-US"/>
            </a:defPPr>
            <a:lvl1pPr marL="285750" indent="-285750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Titillium Web" pitchFamily="2" charset="0"/>
              <a:buChar char="»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itchFamily="2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s-AR" sz="1400" b="1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Puntos de control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s-AR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Tomaremos el tiempo de exposición en el curso.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s-AR" sz="1400" dirty="0">
                <a:solidFill>
                  <a:srgbClr val="002060"/>
                </a:solidFill>
                <a:latin typeface="Barlow Semi Condensed" panose="00000506000000000000" pitchFamily="2" charset="0"/>
              </a:rPr>
              <a:t>Los temas importantes, realizaremos preguntas con múltiple opciones para afianzar conocimientos y se registrarán los aciertos y errores.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s-AR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Las opciones de las preguntas estarán aleatoriamente organizadas para evitar “</a:t>
            </a:r>
            <a:r>
              <a:rPr lang="es-AR" sz="1400" dirty="0" err="1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clicks</a:t>
            </a:r>
            <a:r>
              <a:rPr lang="es-AR" sz="1400" dirty="0">
                <a:solidFill>
                  <a:srgbClr val="002060"/>
                </a:solidFill>
                <a:effectLst/>
                <a:latin typeface="Barlow Semi Condensed" panose="00000506000000000000" pitchFamily="2" charset="0"/>
              </a:rPr>
              <a:t>” sin lectura.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s-AR" sz="1400" dirty="0">
                <a:solidFill>
                  <a:srgbClr val="002060"/>
                </a:solidFill>
                <a:latin typeface="Barlow Semi Condensed" panose="00000506000000000000" pitchFamily="2" charset="0"/>
              </a:rPr>
              <a:t>Los videos no podrán saltarse, deberán ser vistos en su totalidad.</a:t>
            </a:r>
            <a:endParaRPr lang="es-AR" sz="1400" dirty="0">
              <a:solidFill>
                <a:srgbClr val="002060"/>
              </a:solidFill>
              <a:effectLst/>
              <a:latin typeface="Barlow Semi Condensed" panose="00000506000000000000" pitchFamily="2" charset="0"/>
            </a:endParaRPr>
          </a:p>
          <a:p>
            <a:pPr>
              <a:spcAft>
                <a:spcPts val="600"/>
              </a:spcAft>
            </a:pPr>
            <a:endParaRPr lang="es-AR" sz="1400" dirty="0">
              <a:solidFill>
                <a:srgbClr val="002060"/>
              </a:solidFill>
              <a:effectLst/>
              <a:latin typeface="Barlow Semi Condensed" panose="00000506000000000000" pitchFamily="2" charset="0"/>
            </a:endParaRPr>
          </a:p>
        </p:txBody>
      </p:sp>
      <p:pic>
        <p:nvPicPr>
          <p:cNvPr id="13" name="Gráfico 12" descr="Cronómetro">
            <a:extLst>
              <a:ext uri="{FF2B5EF4-FFF2-40B4-BE49-F238E27FC236}">
                <a16:creationId xmlns:a16="http://schemas.microsoft.com/office/drawing/2014/main" id="{9B427FB6-A213-4385-BC42-61EE50A494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16728" y="3698706"/>
            <a:ext cx="914400" cy="914400"/>
          </a:xfrm>
          <a:prstGeom prst="rect">
            <a:avLst/>
          </a:prstGeom>
        </p:spPr>
      </p:pic>
      <p:pic>
        <p:nvPicPr>
          <p:cNvPr id="18" name="Gráfico 17" descr="Cerebro en la cabeza">
            <a:extLst>
              <a:ext uri="{FF2B5EF4-FFF2-40B4-BE49-F238E27FC236}">
                <a16:creationId xmlns:a16="http://schemas.microsoft.com/office/drawing/2014/main" id="{C195A89E-6AE0-48E0-BA8C-22FC645B80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35760" y="3066717"/>
            <a:ext cx="471074" cy="471074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7CD39BE2-B875-44C3-93D7-B74820E5E87D}"/>
              </a:ext>
            </a:extLst>
          </p:cNvPr>
          <p:cNvSpPr/>
          <p:nvPr/>
        </p:nvSpPr>
        <p:spPr>
          <a:xfrm>
            <a:off x="6523632" y="1511353"/>
            <a:ext cx="740959" cy="133042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9" name="Gráfico 8" descr="Lupa">
            <a:extLst>
              <a:ext uri="{FF2B5EF4-FFF2-40B4-BE49-F238E27FC236}">
                <a16:creationId xmlns:a16="http://schemas.microsoft.com/office/drawing/2014/main" id="{31008B8C-F962-45BC-9A4A-87457A17B7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09905" y="2514642"/>
            <a:ext cx="2176442" cy="21764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369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802">
        <p:fade/>
      </p:transition>
    </mc:Choice>
    <mc:Fallback xmlns="">
      <p:transition spd="med" advTm="35802">
        <p:fade/>
      </p:transition>
    </mc:Fallback>
  </mc:AlternateContent>
  <p:extLst>
    <p:ext uri="{E180D4A7-C9FB-4DFB-919C-405C955672EB}">
      <p14:showEvtLst xmlns:p14="http://schemas.microsoft.com/office/powerpoint/2010/main">
        <p14:playEvt time="12" objId="2"/>
        <p14:stopEvt time="33100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4.4|6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4.4|6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4.4|6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4.4|6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4.4|6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4.4|6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4.4|6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4.4|6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4.4|6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4.4|6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4.4|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4.4|6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4.4|6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4.4|6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4.4|6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4.4|6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4.4|6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4.4|6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4.4|6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4.4|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4.4|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4.4|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4.4|6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4.4|6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4.4|6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4.4|6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4.4|6.4"/>
</p:tagLst>
</file>

<file path=ppt/theme/theme1.xml><?xml version="1.0" encoding="utf-8"?>
<a:theme xmlns:a="http://schemas.openxmlformats.org/drawingml/2006/main" name="Diseño personalizado">
  <a:themeElements>
    <a:clrScheme name="Personalizado 1">
      <a:dk1>
        <a:srgbClr val="FFFFFF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4">
      <a:majorFont>
        <a:latin typeface="Barlow Condensed Black"/>
        <a:ea typeface=""/>
        <a:cs typeface=""/>
      </a:majorFont>
      <a:minorFont>
        <a:latin typeface="Barlow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7C65962-5082-475C-A766-DE643EDADE2B}">
  <we:reference id="wa104379279" version="2.1.0.0" store="es-ES" storeType="OMEX"/>
  <we:alternateReferences>
    <we:reference id="wa104379279" version="2.1.0.0" store="WA10437927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4E48ED97606B4438BA81548520689C0" ma:contentTypeVersion="6" ma:contentTypeDescription="Crear nuevo documento." ma:contentTypeScope="" ma:versionID="26ab7cd667a30bfcd2e59153b55335cf">
  <xsd:schema xmlns:xsd="http://www.w3.org/2001/XMLSchema" xmlns:xs="http://www.w3.org/2001/XMLSchema" xmlns:p="http://schemas.microsoft.com/office/2006/metadata/properties" xmlns:ns2="6d460b10-dd27-499c-8189-91c00c3f53f7" targetNamespace="http://schemas.microsoft.com/office/2006/metadata/properties" ma:root="true" ma:fieldsID="43be50efaeb6956f877a19b08897ad98" ns2:_="">
    <xsd:import namespace="6d460b10-dd27-499c-8189-91c00c3f53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60b10-dd27-499c-8189-91c00c3f53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396780-586D-4DD4-BBE6-AE25CFE1A8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0EB198-8518-4A11-BD57-39026A99C6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460b10-dd27-499c-8189-91c00c3f53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50200</TotalTime>
  <Words>1716</Words>
  <Application>Microsoft Office PowerPoint</Application>
  <PresentationFormat>Presentación en pantalla (16:9)</PresentationFormat>
  <Paragraphs>159</Paragraphs>
  <Slides>33</Slides>
  <Notes>33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9" baseType="lpstr">
      <vt:lpstr>Titillium Web</vt:lpstr>
      <vt:lpstr>Barlow Semi Condensed</vt:lpstr>
      <vt:lpstr>Arial</vt:lpstr>
      <vt:lpstr>Calibri</vt:lpstr>
      <vt:lpstr>Barlow Condensed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RepsolYPF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CMAS Upstream;Fabrizio Roberti</dc:creator>
  <cp:lastModifiedBy>froberti</cp:lastModifiedBy>
  <cp:revision>1783</cp:revision>
  <cp:lastPrinted>2019-02-21T17:53:44Z</cp:lastPrinted>
  <dcterms:created xsi:type="dcterms:W3CDTF">2009-07-27T16:09:56Z</dcterms:created>
  <dcterms:modified xsi:type="dcterms:W3CDTF">2020-08-10T21:09:50Z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0x010100E4E48ED97606B4438BA81548520689C0</vt:lpwstr>
  </property>
</Properties>
</file>